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notesSlides/notesSlide2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tags/tag43.xml" ContentType="application/vnd.openxmlformats-officedocument.presentationml.tags+xml"/>
  <Override PartName="/ppt/notesSlides/notesSlide29.xml" ContentType="application/vnd.openxmlformats-officedocument.presentationml.notesSlide+xml"/>
  <Override PartName="/ppt/tags/tag44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1.xml" ContentType="application/vnd.openxmlformats-officedocument.presentationml.notesSlide+xml"/>
  <Override PartName="/ppt/tags/tag47.xml" ContentType="application/vnd.openxmlformats-officedocument.presentationml.tags+xml"/>
  <Override PartName="/ppt/notesSlides/notesSlide32.xml" ContentType="application/vnd.openxmlformats-officedocument.presentationml.notesSlide+xml"/>
  <Override PartName="/ppt/tags/tag48.xml" ContentType="application/vnd.openxmlformats-officedocument.presentationml.tags+xml"/>
  <Override PartName="/ppt/notesSlides/notesSlide3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4.xml" ContentType="application/vnd.openxmlformats-officedocument.presentationml.notesSlide+xml"/>
  <Override PartName="/ppt/tags/tag52.xml" ContentType="application/vnd.openxmlformats-officedocument.presentationml.tags+xml"/>
  <Override PartName="/ppt/notesSlides/notesSlide35.xml" ContentType="application/vnd.openxmlformats-officedocument.presentationml.notesSlide+xml"/>
  <Override PartName="/ppt/tags/tag53.xml" ContentType="application/vnd.openxmlformats-officedocument.presentationml.tags+xml"/>
  <Override PartName="/ppt/notesSlides/notesSlide3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7.xml" ContentType="application/vnd.openxmlformats-officedocument.presentationml.notesSlide+xml"/>
  <Override PartName="/ppt/tags/tag57.xml" ContentType="application/vnd.openxmlformats-officedocument.presentationml.tags+xml"/>
  <Override PartName="/ppt/notesSlides/notesSlide38.xml" ContentType="application/vnd.openxmlformats-officedocument.presentationml.notesSlide+xml"/>
  <Override PartName="/ppt/tags/tag58.xml" ContentType="application/vnd.openxmlformats-officedocument.presentationml.tags+xml"/>
  <Override PartName="/ppt/notesSlides/notesSlide3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0.xml" ContentType="application/vnd.openxmlformats-officedocument.presentationml.notesSlide+xml"/>
  <Override PartName="/ppt/tags/tag62.xml" ContentType="application/vnd.openxmlformats-officedocument.presentationml.tags+xml"/>
  <Override PartName="/ppt/notesSlides/notesSlide41.xml" ContentType="application/vnd.openxmlformats-officedocument.presentationml.notesSlide+xml"/>
  <Override PartName="/ppt/tags/tag63.xml" ContentType="application/vnd.openxmlformats-officedocument.presentationml.tags+xml"/>
  <Override PartName="/ppt/notesSlides/notesSlide4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3.xml" ContentType="application/vnd.openxmlformats-officedocument.presentationml.notesSlide+xml"/>
  <Override PartName="/ppt/tags/tag67.xml" ContentType="application/vnd.openxmlformats-officedocument.presentationml.tags+xml"/>
  <Override PartName="/ppt/notesSlides/notesSlide44.xml" ContentType="application/vnd.openxmlformats-officedocument.presentationml.notesSlide+xml"/>
  <Override PartName="/ppt/tags/tag68.xml" ContentType="application/vnd.openxmlformats-officedocument.presentationml.tags+xml"/>
  <Override PartName="/ppt/notesSlides/notesSlide4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6.xml" ContentType="application/vnd.openxmlformats-officedocument.presentationml.notesSlide+xml"/>
  <Override PartName="/ppt/tags/tag72.xml" ContentType="application/vnd.openxmlformats-officedocument.presentationml.tags+xml"/>
  <Override PartName="/ppt/notesSlides/notesSlide47.xml" ContentType="application/vnd.openxmlformats-officedocument.presentationml.notesSlide+xml"/>
  <Override PartName="/ppt/tags/tag73.xml" ContentType="application/vnd.openxmlformats-officedocument.presentationml.tags+xml"/>
  <Override PartName="/ppt/notesSlides/notesSlide4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9.xml" ContentType="application/vnd.openxmlformats-officedocument.presentationml.notesSlide+xml"/>
  <Override PartName="/ppt/tags/tag77.xml" ContentType="application/vnd.openxmlformats-officedocument.presentationml.tags+xml"/>
  <Override PartName="/ppt/notesSlides/notesSlide50.xml" ContentType="application/vnd.openxmlformats-officedocument.presentationml.notesSlide+xml"/>
  <Override PartName="/ppt/tags/tag78.xml" ContentType="application/vnd.openxmlformats-officedocument.presentationml.tags+xml"/>
  <Override PartName="/ppt/notesSlides/notesSlide51.xml" ContentType="application/vnd.openxmlformats-officedocument.presentationml.notesSlide+xml"/>
  <Override PartName="/ppt/tags/tag79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9" r:id="rId2"/>
  </p:sldMasterIdLst>
  <p:notesMasterIdLst>
    <p:notesMasterId r:id="rId161"/>
  </p:notesMasterIdLst>
  <p:sldIdLst>
    <p:sldId id="479" r:id="rId3"/>
    <p:sldId id="382" r:id="rId4"/>
    <p:sldId id="381" r:id="rId5"/>
    <p:sldId id="38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414" r:id="rId19"/>
    <p:sldId id="415" r:id="rId20"/>
    <p:sldId id="416" r:id="rId21"/>
    <p:sldId id="417" r:id="rId22"/>
    <p:sldId id="355" r:id="rId23"/>
    <p:sldId id="272" r:id="rId24"/>
    <p:sldId id="273" r:id="rId25"/>
    <p:sldId id="421" r:id="rId26"/>
    <p:sldId id="418" r:id="rId27"/>
    <p:sldId id="419" r:id="rId28"/>
    <p:sldId id="420" r:id="rId29"/>
    <p:sldId id="357" r:id="rId30"/>
    <p:sldId id="275" r:id="rId31"/>
    <p:sldId id="394" r:id="rId32"/>
    <p:sldId id="425" r:id="rId33"/>
    <p:sldId id="422" r:id="rId34"/>
    <p:sldId id="423" r:id="rId35"/>
    <p:sldId id="424" r:id="rId36"/>
    <p:sldId id="395" r:id="rId37"/>
    <p:sldId id="396" r:id="rId38"/>
    <p:sldId id="397" r:id="rId39"/>
    <p:sldId id="284" r:id="rId40"/>
    <p:sldId id="429" r:id="rId41"/>
    <p:sldId id="426" r:id="rId42"/>
    <p:sldId id="427" r:id="rId43"/>
    <p:sldId id="428" r:id="rId44"/>
    <p:sldId id="363" r:id="rId45"/>
    <p:sldId id="286" r:id="rId46"/>
    <p:sldId id="287" r:id="rId47"/>
    <p:sldId id="288" r:id="rId48"/>
    <p:sldId id="433" r:id="rId49"/>
    <p:sldId id="430" r:id="rId50"/>
    <p:sldId id="431" r:id="rId51"/>
    <p:sldId id="432" r:id="rId52"/>
    <p:sldId id="365" r:id="rId53"/>
    <p:sldId id="290" r:id="rId54"/>
    <p:sldId id="291" r:id="rId55"/>
    <p:sldId id="292" r:id="rId56"/>
    <p:sldId id="437" r:id="rId57"/>
    <p:sldId id="434" r:id="rId58"/>
    <p:sldId id="435" r:id="rId59"/>
    <p:sldId id="436" r:id="rId60"/>
    <p:sldId id="367" r:id="rId61"/>
    <p:sldId id="294" r:id="rId62"/>
    <p:sldId id="295" r:id="rId63"/>
    <p:sldId id="296" r:id="rId64"/>
    <p:sldId id="297" r:id="rId65"/>
    <p:sldId id="298" r:id="rId66"/>
    <p:sldId id="438" r:id="rId67"/>
    <p:sldId id="439" r:id="rId68"/>
    <p:sldId id="440" r:id="rId69"/>
    <p:sldId id="369" r:id="rId70"/>
    <p:sldId id="300" r:id="rId71"/>
    <p:sldId id="301" r:id="rId72"/>
    <p:sldId id="302" r:id="rId73"/>
    <p:sldId id="303" r:id="rId74"/>
    <p:sldId id="444" r:id="rId75"/>
    <p:sldId id="441" r:id="rId76"/>
    <p:sldId id="442" r:id="rId77"/>
    <p:sldId id="443" r:id="rId78"/>
    <p:sldId id="371" r:id="rId79"/>
    <p:sldId id="305" r:id="rId80"/>
    <p:sldId id="306" r:id="rId81"/>
    <p:sldId id="307" r:id="rId82"/>
    <p:sldId id="308" r:id="rId83"/>
    <p:sldId id="448" r:id="rId84"/>
    <p:sldId id="445" r:id="rId85"/>
    <p:sldId id="446" r:id="rId86"/>
    <p:sldId id="447" r:id="rId87"/>
    <p:sldId id="373" r:id="rId88"/>
    <p:sldId id="310" r:id="rId89"/>
    <p:sldId id="311" r:id="rId90"/>
    <p:sldId id="312" r:id="rId91"/>
    <p:sldId id="313" r:id="rId92"/>
    <p:sldId id="398" r:id="rId93"/>
    <p:sldId id="399" r:id="rId94"/>
    <p:sldId id="452" r:id="rId95"/>
    <p:sldId id="449" r:id="rId96"/>
    <p:sldId id="450" r:id="rId97"/>
    <p:sldId id="451" r:id="rId98"/>
    <p:sldId id="400" r:id="rId99"/>
    <p:sldId id="401" r:id="rId100"/>
    <p:sldId id="320" r:id="rId101"/>
    <p:sldId id="456" r:id="rId102"/>
    <p:sldId id="453" r:id="rId103"/>
    <p:sldId id="454" r:id="rId104"/>
    <p:sldId id="455" r:id="rId105"/>
    <p:sldId id="377" r:id="rId106"/>
    <p:sldId id="322" r:id="rId107"/>
    <p:sldId id="323" r:id="rId108"/>
    <p:sldId id="402" r:id="rId109"/>
    <p:sldId id="403" r:id="rId110"/>
    <p:sldId id="404" r:id="rId111"/>
    <p:sldId id="405" r:id="rId112"/>
    <p:sldId id="460" r:id="rId113"/>
    <p:sldId id="457" r:id="rId114"/>
    <p:sldId id="458" r:id="rId115"/>
    <p:sldId id="459" r:id="rId116"/>
    <p:sldId id="406" r:id="rId117"/>
    <p:sldId id="407" r:id="rId118"/>
    <p:sldId id="332" r:id="rId119"/>
    <p:sldId id="333" r:id="rId120"/>
    <p:sldId id="464" r:id="rId121"/>
    <p:sldId id="461" r:id="rId122"/>
    <p:sldId id="462" r:id="rId123"/>
    <p:sldId id="463" r:id="rId124"/>
    <p:sldId id="383" r:id="rId125"/>
    <p:sldId id="335" r:id="rId126"/>
    <p:sldId id="336" r:id="rId127"/>
    <p:sldId id="411" r:id="rId128"/>
    <p:sldId id="412" r:id="rId129"/>
    <p:sldId id="408" r:id="rId130"/>
    <p:sldId id="468" r:id="rId131"/>
    <p:sldId id="465" r:id="rId132"/>
    <p:sldId id="466" r:id="rId133"/>
    <p:sldId id="467" r:id="rId134"/>
    <p:sldId id="409" r:id="rId135"/>
    <p:sldId id="410" r:id="rId136"/>
    <p:sldId id="337" r:id="rId137"/>
    <p:sldId id="472" r:id="rId138"/>
    <p:sldId id="469" r:id="rId139"/>
    <p:sldId id="470" r:id="rId140"/>
    <p:sldId id="471" r:id="rId141"/>
    <p:sldId id="385" r:id="rId142"/>
    <p:sldId id="339" r:id="rId143"/>
    <p:sldId id="340" r:id="rId144"/>
    <p:sldId id="476" r:id="rId145"/>
    <p:sldId id="473" r:id="rId146"/>
    <p:sldId id="474" r:id="rId147"/>
    <p:sldId id="475" r:id="rId148"/>
    <p:sldId id="387" r:id="rId149"/>
    <p:sldId id="342" r:id="rId150"/>
    <p:sldId id="344" r:id="rId151"/>
    <p:sldId id="345" r:id="rId152"/>
    <p:sldId id="346" r:id="rId153"/>
    <p:sldId id="347" r:id="rId154"/>
    <p:sldId id="348" r:id="rId155"/>
    <p:sldId id="349" r:id="rId156"/>
    <p:sldId id="350" r:id="rId157"/>
    <p:sldId id="351" r:id="rId158"/>
    <p:sldId id="352" r:id="rId159"/>
    <p:sldId id="353" r:id="rId1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3D577-1BE9-C84C-9F75-3A8BFE4D81FB}" v="6" dt="2024-05-17T00:12:23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notesMaster" Target="notesMasters/notesMaster1.xml"/><Relationship Id="rId16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viewProps" Target="view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tableStyles" Target="tableStyles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Martinez" userId="089cf539-4a87-49f1-8992-36de28f15ab7" providerId="ADAL" clId="{6FF3D577-1BE9-C84C-9F75-3A8BFE4D81FB}"/>
    <pc:docChg chg="custSel addSld delSld modSld sldOrd addMainMaster delMainMaster modMainMaster">
      <pc:chgData name="Gabriela Martinez" userId="089cf539-4a87-49f1-8992-36de28f15ab7" providerId="ADAL" clId="{6FF3D577-1BE9-C84C-9F75-3A8BFE4D81FB}" dt="2024-05-17T00:12:40.083" v="60" actId="20578"/>
      <pc:docMkLst>
        <pc:docMk/>
      </pc:docMkLst>
      <pc:sldChg chg="addSp delSp modSp add mod ord modClrScheme chgLayout">
        <pc:chgData name="Gabriela Martinez" userId="089cf539-4a87-49f1-8992-36de28f15ab7" providerId="ADAL" clId="{6FF3D577-1BE9-C84C-9F75-3A8BFE4D81FB}" dt="2024-05-17T00:12:40.083" v="60" actId="20578"/>
        <pc:sldMkLst>
          <pc:docMk/>
          <pc:sldMk cId="3174607590" sldId="381"/>
        </pc:sldMkLst>
        <pc:spChg chg="add del mod ord">
          <ac:chgData name="Gabriela Martinez" userId="089cf539-4a87-49f1-8992-36de28f15ab7" providerId="ADAL" clId="{6FF3D577-1BE9-C84C-9F75-3A8BFE4D81FB}" dt="2024-05-17T00:12:32.879" v="58" actId="700"/>
          <ac:spMkLst>
            <pc:docMk/>
            <pc:sldMk cId="3174607590" sldId="381"/>
            <ac:spMk id="5" creationId="{5F6049D1-70FB-B43A-6968-C1B5F0DA0367}"/>
          </ac:spMkLst>
        </pc:spChg>
        <pc:spChg chg="add del mod ord">
          <ac:chgData name="Gabriela Martinez" userId="089cf539-4a87-49f1-8992-36de28f15ab7" providerId="ADAL" clId="{6FF3D577-1BE9-C84C-9F75-3A8BFE4D81FB}" dt="2024-05-17T00:12:32.879" v="58" actId="700"/>
          <ac:spMkLst>
            <pc:docMk/>
            <pc:sldMk cId="3174607590" sldId="381"/>
            <ac:spMk id="10" creationId="{FAC5BA43-7838-C88C-76CC-BA8CC0FD019E}"/>
          </ac:spMkLst>
        </pc:spChg>
      </pc:sldChg>
      <pc:sldChg chg="addSp modSp add mod">
        <pc:chgData name="Gabriela Martinez" userId="089cf539-4a87-49f1-8992-36de28f15ab7" providerId="ADAL" clId="{6FF3D577-1BE9-C84C-9F75-3A8BFE4D81FB}" dt="2024-05-17T00:11:33.916" v="55" actId="14100"/>
        <pc:sldMkLst>
          <pc:docMk/>
          <pc:sldMk cId="1216238482" sldId="382"/>
        </pc:sldMkLst>
        <pc:picChg chg="add mod">
          <ac:chgData name="Gabriela Martinez" userId="089cf539-4a87-49f1-8992-36de28f15ab7" providerId="ADAL" clId="{6FF3D577-1BE9-C84C-9F75-3A8BFE4D81FB}" dt="2024-05-17T00:11:33.916" v="55" actId="14100"/>
          <ac:picMkLst>
            <pc:docMk/>
            <pc:sldMk cId="1216238482" sldId="382"/>
            <ac:picMk id="4" creationId="{5933898E-8B16-CC60-297F-669ED8A16782}"/>
          </ac:picMkLst>
        </pc:picChg>
      </pc:sldChg>
      <pc:sldChg chg="del">
        <pc:chgData name="Gabriela Martinez" userId="089cf539-4a87-49f1-8992-36de28f15ab7" providerId="ADAL" clId="{6FF3D577-1BE9-C84C-9F75-3A8BFE4D81FB}" dt="2024-05-17T00:08:28.515" v="3" actId="2696"/>
        <pc:sldMkLst>
          <pc:docMk/>
          <pc:sldMk cId="3791839" sldId="388"/>
        </pc:sldMkLst>
      </pc:sldChg>
      <pc:sldChg chg="mod modShow">
        <pc:chgData name="Gabriela Martinez" userId="089cf539-4a87-49f1-8992-36de28f15ab7" providerId="ADAL" clId="{6FF3D577-1BE9-C84C-9F75-3A8BFE4D81FB}" dt="2024-05-17T00:08:09.655" v="2" actId="729"/>
        <pc:sldMkLst>
          <pc:docMk/>
          <pc:sldMk cId="2538032897" sldId="389"/>
        </pc:sldMkLst>
      </pc:sldChg>
      <pc:sldChg chg="addSp delSp modSp new del mod modClrScheme chgLayout">
        <pc:chgData name="Gabriela Martinez" userId="089cf539-4a87-49f1-8992-36de28f15ab7" providerId="ADAL" clId="{6FF3D577-1BE9-C84C-9F75-3A8BFE4D81FB}" dt="2024-05-17T00:09:46.495" v="37" actId="2696"/>
        <pc:sldMkLst>
          <pc:docMk/>
          <pc:sldMk cId="44912954" sldId="477"/>
        </pc:sldMkLst>
        <pc:spChg chg="del mod ord">
          <ac:chgData name="Gabriela Martinez" userId="089cf539-4a87-49f1-8992-36de28f15ab7" providerId="ADAL" clId="{6FF3D577-1BE9-C84C-9F75-3A8BFE4D81FB}" dt="2024-05-17T00:09:10.470" v="34" actId="700"/>
          <ac:spMkLst>
            <pc:docMk/>
            <pc:sldMk cId="44912954" sldId="477"/>
            <ac:spMk id="2" creationId="{001E8037-E3E8-7176-48E9-39B8DFDB4940}"/>
          </ac:spMkLst>
        </pc:spChg>
        <pc:spChg chg="del mod ord">
          <ac:chgData name="Gabriela Martinez" userId="089cf539-4a87-49f1-8992-36de28f15ab7" providerId="ADAL" clId="{6FF3D577-1BE9-C84C-9F75-3A8BFE4D81FB}" dt="2024-05-17T00:09:10.470" v="34" actId="700"/>
          <ac:spMkLst>
            <pc:docMk/>
            <pc:sldMk cId="44912954" sldId="477"/>
            <ac:spMk id="3" creationId="{F664E83A-3BC2-B99D-C34C-B50A07A19D7E}"/>
          </ac:spMkLst>
        </pc:spChg>
        <pc:spChg chg="add mod ord">
          <ac:chgData name="Gabriela Martinez" userId="089cf539-4a87-49f1-8992-36de28f15ab7" providerId="ADAL" clId="{6FF3D577-1BE9-C84C-9F75-3A8BFE4D81FB}" dt="2024-05-17T00:09:10.470" v="34" actId="700"/>
          <ac:spMkLst>
            <pc:docMk/>
            <pc:sldMk cId="44912954" sldId="477"/>
            <ac:spMk id="4" creationId="{3251C799-DF0E-4B99-1993-1C0740DE555A}"/>
          </ac:spMkLst>
        </pc:spChg>
        <pc:spChg chg="add mod ord">
          <ac:chgData name="Gabriela Martinez" userId="089cf539-4a87-49f1-8992-36de28f15ab7" providerId="ADAL" clId="{6FF3D577-1BE9-C84C-9F75-3A8BFE4D81FB}" dt="2024-05-17T00:09:10.470" v="34" actId="700"/>
          <ac:spMkLst>
            <pc:docMk/>
            <pc:sldMk cId="44912954" sldId="477"/>
            <ac:spMk id="5" creationId="{1243AA7C-EA3E-88BF-DFCA-8DACDA7B7C96}"/>
          </ac:spMkLst>
        </pc:spChg>
        <pc:spChg chg="add mod ord">
          <ac:chgData name="Gabriela Martinez" userId="089cf539-4a87-49f1-8992-36de28f15ab7" providerId="ADAL" clId="{6FF3D577-1BE9-C84C-9F75-3A8BFE4D81FB}" dt="2024-05-17T00:09:10.470" v="34" actId="700"/>
          <ac:spMkLst>
            <pc:docMk/>
            <pc:sldMk cId="44912954" sldId="477"/>
            <ac:spMk id="6" creationId="{76516AED-DACF-E542-180A-106B7743E9E6}"/>
          </ac:spMkLst>
        </pc:spChg>
      </pc:sldChg>
      <pc:sldChg chg="addSp delSp modSp new del mod modClrScheme chgLayout">
        <pc:chgData name="Gabriela Martinez" userId="089cf539-4a87-49f1-8992-36de28f15ab7" providerId="ADAL" clId="{6FF3D577-1BE9-C84C-9F75-3A8BFE4D81FB}" dt="2024-05-17T00:11:22.931" v="52" actId="2696"/>
        <pc:sldMkLst>
          <pc:docMk/>
          <pc:sldMk cId="276462585" sldId="478"/>
        </pc:sldMkLst>
        <pc:spChg chg="del mod ord">
          <ac:chgData name="Gabriela Martinez" userId="089cf539-4a87-49f1-8992-36de28f15ab7" providerId="ADAL" clId="{6FF3D577-1BE9-C84C-9F75-3A8BFE4D81FB}" dt="2024-05-17T00:09:12.490" v="35" actId="700"/>
          <ac:spMkLst>
            <pc:docMk/>
            <pc:sldMk cId="276462585" sldId="478"/>
            <ac:spMk id="2" creationId="{B2373F2E-E057-B7D5-F2D3-D28074BB7544}"/>
          </ac:spMkLst>
        </pc:spChg>
        <pc:spChg chg="del mod ord">
          <ac:chgData name="Gabriela Martinez" userId="089cf539-4a87-49f1-8992-36de28f15ab7" providerId="ADAL" clId="{6FF3D577-1BE9-C84C-9F75-3A8BFE4D81FB}" dt="2024-05-17T00:09:12.490" v="35" actId="700"/>
          <ac:spMkLst>
            <pc:docMk/>
            <pc:sldMk cId="276462585" sldId="478"/>
            <ac:spMk id="3" creationId="{B9EE50D5-5894-022E-63CD-C5DCC718430A}"/>
          </ac:spMkLst>
        </pc:spChg>
        <pc:spChg chg="add mod ord">
          <ac:chgData name="Gabriela Martinez" userId="089cf539-4a87-49f1-8992-36de28f15ab7" providerId="ADAL" clId="{6FF3D577-1BE9-C84C-9F75-3A8BFE4D81FB}" dt="2024-05-17T00:09:12.490" v="35" actId="700"/>
          <ac:spMkLst>
            <pc:docMk/>
            <pc:sldMk cId="276462585" sldId="478"/>
            <ac:spMk id="4" creationId="{44DB2A99-14F6-CEA6-E604-A44709AABBCD}"/>
          </ac:spMkLst>
        </pc:spChg>
        <pc:spChg chg="add mod ord">
          <ac:chgData name="Gabriela Martinez" userId="089cf539-4a87-49f1-8992-36de28f15ab7" providerId="ADAL" clId="{6FF3D577-1BE9-C84C-9F75-3A8BFE4D81FB}" dt="2024-05-17T00:09:12.490" v="35" actId="700"/>
          <ac:spMkLst>
            <pc:docMk/>
            <pc:sldMk cId="276462585" sldId="478"/>
            <ac:spMk id="5" creationId="{45A2DF29-8C3F-88F2-BAFD-BAC01002368A}"/>
          </ac:spMkLst>
        </pc:spChg>
      </pc:sldChg>
      <pc:sldChg chg="addSp modSp add mod">
        <pc:chgData name="Gabriela Martinez" userId="089cf539-4a87-49f1-8992-36de28f15ab7" providerId="ADAL" clId="{6FF3D577-1BE9-C84C-9F75-3A8BFE4D81FB}" dt="2024-05-17T00:11:07.006" v="50" actId="14100"/>
        <pc:sldMkLst>
          <pc:docMk/>
          <pc:sldMk cId="2192392484" sldId="479"/>
        </pc:sldMkLst>
        <pc:spChg chg="mod">
          <ac:chgData name="Gabriela Martinez" userId="089cf539-4a87-49f1-8992-36de28f15ab7" providerId="ADAL" clId="{6FF3D577-1BE9-C84C-9F75-3A8BFE4D81FB}" dt="2024-05-17T00:10:55.865" v="47" actId="20577"/>
          <ac:spMkLst>
            <pc:docMk/>
            <pc:sldMk cId="2192392484" sldId="479"/>
            <ac:spMk id="2" creationId="{00000000-0000-0000-0000-000000000000}"/>
          </ac:spMkLst>
        </pc:spChg>
        <pc:picChg chg="add mod">
          <ac:chgData name="Gabriela Martinez" userId="089cf539-4a87-49f1-8992-36de28f15ab7" providerId="ADAL" clId="{6FF3D577-1BE9-C84C-9F75-3A8BFE4D81FB}" dt="2024-05-17T00:11:07.006" v="50" actId="14100"/>
          <ac:picMkLst>
            <pc:docMk/>
            <pc:sldMk cId="2192392484" sldId="479"/>
            <ac:picMk id="3" creationId="{DE0AE941-BE48-0192-72E0-198A2D0EA2B0}"/>
          </ac:picMkLst>
        </pc:picChg>
      </pc:sldChg>
      <pc:sldMasterChg chg="new del mod addSldLayout delSldLayout">
        <pc:chgData name="Gabriela Martinez" userId="089cf539-4a87-49f1-8992-36de28f15ab7" providerId="ADAL" clId="{6FF3D577-1BE9-C84C-9F75-3A8BFE4D81FB}" dt="2024-05-17T00:09:01.467" v="16" actId="2696"/>
        <pc:sldMasterMkLst>
          <pc:docMk/>
          <pc:sldMasterMk cId="3825432726" sldId="2147483690"/>
        </pc:sldMasterMkLst>
        <pc:sldLayoutChg chg="new del replId">
          <pc:chgData name="Gabriela Martinez" userId="089cf539-4a87-49f1-8992-36de28f15ab7" providerId="ADAL" clId="{6FF3D577-1BE9-C84C-9F75-3A8BFE4D81FB}" dt="2024-05-17T00:09:01.460" v="5" actId="2696"/>
          <pc:sldLayoutMkLst>
            <pc:docMk/>
            <pc:sldMasterMk cId="3825432726" sldId="2147483690"/>
            <pc:sldLayoutMk cId="3232258943" sldId="2147483691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0" v="6" actId="2696"/>
          <pc:sldLayoutMkLst>
            <pc:docMk/>
            <pc:sldMasterMk cId="3825432726" sldId="2147483690"/>
            <pc:sldLayoutMk cId="1259937476" sldId="2147483692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1" v="7" actId="2696"/>
          <pc:sldLayoutMkLst>
            <pc:docMk/>
            <pc:sldMasterMk cId="3825432726" sldId="2147483690"/>
            <pc:sldLayoutMk cId="2156964987" sldId="2147483693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2" v="8" actId="2696"/>
          <pc:sldLayoutMkLst>
            <pc:docMk/>
            <pc:sldMasterMk cId="3825432726" sldId="2147483690"/>
            <pc:sldLayoutMk cId="1421731551" sldId="2147483694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2" v="9" actId="2696"/>
          <pc:sldLayoutMkLst>
            <pc:docMk/>
            <pc:sldMasterMk cId="3825432726" sldId="2147483690"/>
            <pc:sldLayoutMk cId="344535597" sldId="2147483695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3" v="10" actId="2696"/>
          <pc:sldLayoutMkLst>
            <pc:docMk/>
            <pc:sldMasterMk cId="3825432726" sldId="2147483690"/>
            <pc:sldLayoutMk cId="1281799324" sldId="2147483696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3" v="11" actId="2696"/>
          <pc:sldLayoutMkLst>
            <pc:docMk/>
            <pc:sldMasterMk cId="3825432726" sldId="2147483690"/>
            <pc:sldLayoutMk cId="898466827" sldId="2147483697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4" v="12" actId="2696"/>
          <pc:sldLayoutMkLst>
            <pc:docMk/>
            <pc:sldMasterMk cId="3825432726" sldId="2147483690"/>
            <pc:sldLayoutMk cId="3477051875" sldId="2147483698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5" v="13" actId="2696"/>
          <pc:sldLayoutMkLst>
            <pc:docMk/>
            <pc:sldMasterMk cId="3825432726" sldId="2147483690"/>
            <pc:sldLayoutMk cId="2441446968" sldId="2147483699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5" v="14" actId="2696"/>
          <pc:sldLayoutMkLst>
            <pc:docMk/>
            <pc:sldMasterMk cId="3825432726" sldId="2147483690"/>
            <pc:sldLayoutMk cId="2815308468" sldId="2147483700"/>
          </pc:sldLayoutMkLst>
        </pc:sldLayoutChg>
        <pc:sldLayoutChg chg="new del replId">
          <pc:chgData name="Gabriela Martinez" userId="089cf539-4a87-49f1-8992-36de28f15ab7" providerId="ADAL" clId="{6FF3D577-1BE9-C84C-9F75-3A8BFE4D81FB}" dt="2024-05-17T00:09:01.466" v="15" actId="2696"/>
          <pc:sldLayoutMkLst>
            <pc:docMk/>
            <pc:sldMasterMk cId="3825432726" sldId="2147483690"/>
            <pc:sldLayoutMk cId="2450080423" sldId="2147483701"/>
          </pc:sldLayoutMkLst>
        </pc:sldLayoutChg>
      </pc:sldMasterChg>
      <pc:sldMasterChg chg="del delSldLayout">
        <pc:chgData name="Gabriela Martinez" userId="089cf539-4a87-49f1-8992-36de28f15ab7" providerId="ADAL" clId="{6FF3D577-1BE9-C84C-9F75-3A8BFE4D81FB}" dt="2024-05-17T00:09:04.164" v="33" actId="2696"/>
        <pc:sldMasterMkLst>
          <pc:docMk/>
          <pc:sldMasterMk cId="1289593599" sldId="2147483702"/>
        </pc:sldMasterMkLst>
        <pc:sldLayoutChg chg="del">
          <pc:chgData name="Gabriela Martinez" userId="089cf539-4a87-49f1-8992-36de28f15ab7" providerId="ADAL" clId="{6FF3D577-1BE9-C84C-9F75-3A8BFE4D81FB}" dt="2024-05-17T00:09:04.143" v="17" actId="2696"/>
          <pc:sldLayoutMkLst>
            <pc:docMk/>
            <pc:sldMasterMk cId="1289593599" sldId="2147483702"/>
            <pc:sldLayoutMk cId="2146029021" sldId="2147483703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45" v="18" actId="2696"/>
          <pc:sldLayoutMkLst>
            <pc:docMk/>
            <pc:sldMasterMk cId="1289593599" sldId="2147483702"/>
            <pc:sldLayoutMk cId="4206762976" sldId="2147483704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47" v="19" actId="2696"/>
          <pc:sldLayoutMkLst>
            <pc:docMk/>
            <pc:sldMasterMk cId="1289593599" sldId="2147483702"/>
            <pc:sldLayoutMk cId="3253605545" sldId="2147483705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48" v="20" actId="2696"/>
          <pc:sldLayoutMkLst>
            <pc:docMk/>
            <pc:sldMasterMk cId="1289593599" sldId="2147483702"/>
            <pc:sldLayoutMk cId="3602079889" sldId="2147483706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0" v="21" actId="2696"/>
          <pc:sldLayoutMkLst>
            <pc:docMk/>
            <pc:sldMasterMk cId="1289593599" sldId="2147483702"/>
            <pc:sldLayoutMk cId="1881314195" sldId="2147483707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1" v="22" actId="2696"/>
          <pc:sldLayoutMkLst>
            <pc:docMk/>
            <pc:sldMasterMk cId="1289593599" sldId="2147483702"/>
            <pc:sldLayoutMk cId="4102574474" sldId="2147483708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2" v="23" actId="2696"/>
          <pc:sldLayoutMkLst>
            <pc:docMk/>
            <pc:sldMasterMk cId="1289593599" sldId="2147483702"/>
            <pc:sldLayoutMk cId="1426993282" sldId="2147483709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4" v="24" actId="2696"/>
          <pc:sldLayoutMkLst>
            <pc:docMk/>
            <pc:sldMasterMk cId="1289593599" sldId="2147483702"/>
            <pc:sldLayoutMk cId="1865730567" sldId="2147483710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5" v="25" actId="2696"/>
          <pc:sldLayoutMkLst>
            <pc:docMk/>
            <pc:sldMasterMk cId="1289593599" sldId="2147483702"/>
            <pc:sldLayoutMk cId="617912571" sldId="2147483711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6" v="26" actId="2696"/>
          <pc:sldLayoutMkLst>
            <pc:docMk/>
            <pc:sldMasterMk cId="1289593599" sldId="2147483702"/>
            <pc:sldLayoutMk cId="2615357843" sldId="2147483712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7" v="27" actId="2696"/>
          <pc:sldLayoutMkLst>
            <pc:docMk/>
            <pc:sldMasterMk cId="1289593599" sldId="2147483702"/>
            <pc:sldLayoutMk cId="2555277106" sldId="2147483713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8" v="28" actId="2696"/>
          <pc:sldLayoutMkLst>
            <pc:docMk/>
            <pc:sldMasterMk cId="1289593599" sldId="2147483702"/>
            <pc:sldLayoutMk cId="2982080141" sldId="2147483714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59" v="29" actId="2696"/>
          <pc:sldLayoutMkLst>
            <pc:docMk/>
            <pc:sldMasterMk cId="1289593599" sldId="2147483702"/>
            <pc:sldLayoutMk cId="1831452434" sldId="2147483715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60" v="30" actId="2696"/>
          <pc:sldLayoutMkLst>
            <pc:docMk/>
            <pc:sldMasterMk cId="1289593599" sldId="2147483702"/>
            <pc:sldLayoutMk cId="3974050377" sldId="2147483716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61" v="31" actId="2696"/>
          <pc:sldLayoutMkLst>
            <pc:docMk/>
            <pc:sldMasterMk cId="1289593599" sldId="2147483702"/>
            <pc:sldLayoutMk cId="552539849" sldId="2147483717"/>
          </pc:sldLayoutMkLst>
        </pc:sldLayoutChg>
        <pc:sldLayoutChg chg="del">
          <pc:chgData name="Gabriela Martinez" userId="089cf539-4a87-49f1-8992-36de28f15ab7" providerId="ADAL" clId="{6FF3D577-1BE9-C84C-9F75-3A8BFE4D81FB}" dt="2024-05-17T00:09:04.162" v="32" actId="2696"/>
          <pc:sldLayoutMkLst>
            <pc:docMk/>
            <pc:sldMasterMk cId="1289593599" sldId="2147483702"/>
            <pc:sldLayoutMk cId="1766243570" sldId="2147483718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71865-FBAA-4BD5-9363-780CA435FD3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CEB88A0-2CD7-4143-BFDB-AB36820955DB}">
      <dgm:prSet/>
      <dgm:spPr/>
      <dgm:t>
        <a:bodyPr/>
        <a:lstStyle/>
        <a:p>
          <a:r>
            <a:rPr lang="en-US" b="1"/>
            <a:t>Definition: ID is the result of a diverse group of abnormalities of the immune system resulting primarily in an increased incidence of infection</a:t>
          </a:r>
          <a:endParaRPr lang="en-US"/>
        </a:p>
      </dgm:t>
    </dgm:pt>
    <dgm:pt modelId="{CF16C21E-D1AE-4205-8B67-EC2F220AD65E}" type="parTrans" cxnId="{E2085646-15FA-4E5B-B6D5-2C0B47D43191}">
      <dgm:prSet/>
      <dgm:spPr/>
      <dgm:t>
        <a:bodyPr/>
        <a:lstStyle/>
        <a:p>
          <a:endParaRPr lang="en-US"/>
        </a:p>
      </dgm:t>
    </dgm:pt>
    <dgm:pt modelId="{F6C255F9-1736-47C1-B58F-C80EBFB50496}" type="sibTrans" cxnId="{E2085646-15FA-4E5B-B6D5-2C0B47D43191}">
      <dgm:prSet/>
      <dgm:spPr/>
      <dgm:t>
        <a:bodyPr/>
        <a:lstStyle/>
        <a:p>
          <a:endParaRPr lang="en-US"/>
        </a:p>
      </dgm:t>
    </dgm:pt>
    <dgm:pt modelId="{B0827969-752C-4EEC-BDDD-D500F8FFE7F0}">
      <dgm:prSet/>
      <dgm:spPr/>
      <dgm:t>
        <a:bodyPr/>
        <a:lstStyle/>
        <a:p>
          <a:r>
            <a:rPr lang="en-US" b="1"/>
            <a:t>Primary: Congenital and hereditary</a:t>
          </a:r>
          <a:endParaRPr lang="en-US"/>
        </a:p>
      </dgm:t>
    </dgm:pt>
    <dgm:pt modelId="{5AB647B7-6AB2-46AD-827A-B3DA68F060AB}" type="parTrans" cxnId="{28D0B936-EB07-4802-91DC-E38E7CDC6D44}">
      <dgm:prSet/>
      <dgm:spPr/>
      <dgm:t>
        <a:bodyPr/>
        <a:lstStyle/>
        <a:p>
          <a:endParaRPr lang="en-US"/>
        </a:p>
      </dgm:t>
    </dgm:pt>
    <dgm:pt modelId="{61E105A6-0526-44D8-9DB4-63E039B39B4A}" type="sibTrans" cxnId="{28D0B936-EB07-4802-91DC-E38E7CDC6D44}">
      <dgm:prSet/>
      <dgm:spPr/>
      <dgm:t>
        <a:bodyPr/>
        <a:lstStyle/>
        <a:p>
          <a:endParaRPr lang="en-US"/>
        </a:p>
      </dgm:t>
    </dgm:pt>
    <dgm:pt modelId="{9948EE9A-994A-4DB4-B592-C26DB0316A17}">
      <dgm:prSet/>
      <dgm:spPr/>
      <dgm:t>
        <a:bodyPr/>
        <a:lstStyle/>
        <a:p>
          <a:r>
            <a:rPr lang="en-US" b="1"/>
            <a:t>Secondary: Acquired on a transient or permanent basis</a:t>
          </a:r>
          <a:endParaRPr lang="en-US"/>
        </a:p>
      </dgm:t>
    </dgm:pt>
    <dgm:pt modelId="{224DDF1C-189F-40C1-80B1-5536F20525B0}" type="parTrans" cxnId="{7C279BD3-2CA2-4242-B94B-776F89AC5F11}">
      <dgm:prSet/>
      <dgm:spPr/>
      <dgm:t>
        <a:bodyPr/>
        <a:lstStyle/>
        <a:p>
          <a:endParaRPr lang="en-US"/>
        </a:p>
      </dgm:t>
    </dgm:pt>
    <dgm:pt modelId="{58D8D570-500B-4054-BA46-073D50FB7D26}" type="sibTrans" cxnId="{7C279BD3-2CA2-4242-B94B-776F89AC5F11}">
      <dgm:prSet/>
      <dgm:spPr/>
      <dgm:t>
        <a:bodyPr/>
        <a:lstStyle/>
        <a:p>
          <a:endParaRPr lang="en-US"/>
        </a:p>
      </dgm:t>
    </dgm:pt>
    <dgm:pt modelId="{94A072BE-CDDE-4140-B912-F176C76C0ECE}" type="pres">
      <dgm:prSet presAssocID="{94571865-FBAA-4BD5-9363-780CA435FD39}" presName="linear" presStyleCnt="0">
        <dgm:presLayoutVars>
          <dgm:animLvl val="lvl"/>
          <dgm:resizeHandles val="exact"/>
        </dgm:presLayoutVars>
      </dgm:prSet>
      <dgm:spPr/>
    </dgm:pt>
    <dgm:pt modelId="{8998EAE6-4E36-C944-AAB3-D6711157B20E}" type="pres">
      <dgm:prSet presAssocID="{3CEB88A0-2CD7-4143-BFDB-AB36820955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3B87BA-0918-3D43-A017-C1B66F894F60}" type="pres">
      <dgm:prSet presAssocID="{F6C255F9-1736-47C1-B58F-C80EBFB50496}" presName="spacer" presStyleCnt="0"/>
      <dgm:spPr/>
    </dgm:pt>
    <dgm:pt modelId="{BDD0560D-4FD4-8C4E-9B5B-FB665887BB1B}" type="pres">
      <dgm:prSet presAssocID="{B0827969-752C-4EEC-BDDD-D500F8FFE7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3C1906-D412-F345-87E4-748EB550D06E}" type="pres">
      <dgm:prSet presAssocID="{61E105A6-0526-44D8-9DB4-63E039B39B4A}" presName="spacer" presStyleCnt="0"/>
      <dgm:spPr/>
    </dgm:pt>
    <dgm:pt modelId="{453429C3-416E-1D4E-BF2B-6C462D25D7E3}" type="pres">
      <dgm:prSet presAssocID="{9948EE9A-994A-4DB4-B592-C26DB0316A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B3912C-5D0C-8042-9D75-F7A7E649123B}" type="presOf" srcId="{3CEB88A0-2CD7-4143-BFDB-AB36820955DB}" destId="{8998EAE6-4E36-C944-AAB3-D6711157B20E}" srcOrd="0" destOrd="0" presId="urn:microsoft.com/office/officeart/2005/8/layout/vList2"/>
    <dgm:cxn modelId="{28D0B936-EB07-4802-91DC-E38E7CDC6D44}" srcId="{94571865-FBAA-4BD5-9363-780CA435FD39}" destId="{B0827969-752C-4EEC-BDDD-D500F8FFE7F0}" srcOrd="1" destOrd="0" parTransId="{5AB647B7-6AB2-46AD-827A-B3DA68F060AB}" sibTransId="{61E105A6-0526-44D8-9DB4-63E039B39B4A}"/>
    <dgm:cxn modelId="{49E7553E-15BE-924C-9AD3-B47A4C6DB8B7}" type="presOf" srcId="{9948EE9A-994A-4DB4-B592-C26DB0316A17}" destId="{453429C3-416E-1D4E-BF2B-6C462D25D7E3}" srcOrd="0" destOrd="0" presId="urn:microsoft.com/office/officeart/2005/8/layout/vList2"/>
    <dgm:cxn modelId="{E2085646-15FA-4E5B-B6D5-2C0B47D43191}" srcId="{94571865-FBAA-4BD5-9363-780CA435FD39}" destId="{3CEB88A0-2CD7-4143-BFDB-AB36820955DB}" srcOrd="0" destOrd="0" parTransId="{CF16C21E-D1AE-4205-8B67-EC2F220AD65E}" sibTransId="{F6C255F9-1736-47C1-B58F-C80EBFB50496}"/>
    <dgm:cxn modelId="{7C279BD3-2CA2-4242-B94B-776F89AC5F11}" srcId="{94571865-FBAA-4BD5-9363-780CA435FD39}" destId="{9948EE9A-994A-4DB4-B592-C26DB0316A17}" srcOrd="2" destOrd="0" parTransId="{224DDF1C-189F-40C1-80B1-5536F20525B0}" sibTransId="{58D8D570-500B-4054-BA46-073D50FB7D26}"/>
    <dgm:cxn modelId="{B0FFAED8-454E-6848-9EC2-46BA22104DF9}" type="presOf" srcId="{94571865-FBAA-4BD5-9363-780CA435FD39}" destId="{94A072BE-CDDE-4140-B912-F176C76C0ECE}" srcOrd="0" destOrd="0" presId="urn:microsoft.com/office/officeart/2005/8/layout/vList2"/>
    <dgm:cxn modelId="{A35281DE-6C39-BB49-905E-0E7315A35B19}" type="presOf" srcId="{B0827969-752C-4EEC-BDDD-D500F8FFE7F0}" destId="{BDD0560D-4FD4-8C4E-9B5B-FB665887BB1B}" srcOrd="0" destOrd="0" presId="urn:microsoft.com/office/officeart/2005/8/layout/vList2"/>
    <dgm:cxn modelId="{E2F21D7C-42E8-4E4F-8E6C-CF812FD14279}" type="presParOf" srcId="{94A072BE-CDDE-4140-B912-F176C76C0ECE}" destId="{8998EAE6-4E36-C944-AAB3-D6711157B20E}" srcOrd="0" destOrd="0" presId="urn:microsoft.com/office/officeart/2005/8/layout/vList2"/>
    <dgm:cxn modelId="{FF608654-6B72-EF45-9287-D65F544581AD}" type="presParOf" srcId="{94A072BE-CDDE-4140-B912-F176C76C0ECE}" destId="{DC3B87BA-0918-3D43-A017-C1B66F894F60}" srcOrd="1" destOrd="0" presId="urn:microsoft.com/office/officeart/2005/8/layout/vList2"/>
    <dgm:cxn modelId="{F19C7E6F-56AE-B54A-8E63-05FAAD3ADE6F}" type="presParOf" srcId="{94A072BE-CDDE-4140-B912-F176C76C0ECE}" destId="{BDD0560D-4FD4-8C4E-9B5B-FB665887BB1B}" srcOrd="2" destOrd="0" presId="urn:microsoft.com/office/officeart/2005/8/layout/vList2"/>
    <dgm:cxn modelId="{E4801577-3E37-224C-92AD-0BC2E9F23606}" type="presParOf" srcId="{94A072BE-CDDE-4140-B912-F176C76C0ECE}" destId="{F73C1906-D412-F345-87E4-748EB550D06E}" srcOrd="3" destOrd="0" presId="urn:microsoft.com/office/officeart/2005/8/layout/vList2"/>
    <dgm:cxn modelId="{6AE317E4-FA84-DF4A-8F23-2DE521AC2E51}" type="presParOf" srcId="{94A072BE-CDDE-4140-B912-F176C76C0ECE}" destId="{453429C3-416E-1D4E-BF2B-6C462D25D7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4423F0-6B30-432E-B3F6-8C87CAD7858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92B11C8-BDC9-4391-B6F6-75F0EFEDB933}">
      <dgm:prSet/>
      <dgm:spPr/>
      <dgm:t>
        <a:bodyPr/>
        <a:lstStyle/>
        <a:p>
          <a:r>
            <a:rPr lang="en-US" b="1"/>
            <a:t>Onset usually in 2</a:t>
          </a:r>
          <a:r>
            <a:rPr lang="en-US" b="1" baseline="30000"/>
            <a:t>nd</a:t>
          </a:r>
          <a:r>
            <a:rPr lang="en-US" b="1"/>
            <a:t> or 3</a:t>
          </a:r>
          <a:r>
            <a:rPr lang="en-US" b="1" baseline="30000"/>
            <a:t>rd</a:t>
          </a:r>
          <a:r>
            <a:rPr lang="en-US" b="1"/>
            <a:t> decade of life**</a:t>
          </a:r>
          <a:endParaRPr lang="en-US"/>
        </a:p>
      </dgm:t>
    </dgm:pt>
    <dgm:pt modelId="{2DE06CBF-B5B0-4899-8309-673E8C26BA8F}" type="parTrans" cxnId="{62946C44-1251-4CB7-9DB0-5EC6402E557B}">
      <dgm:prSet/>
      <dgm:spPr/>
      <dgm:t>
        <a:bodyPr/>
        <a:lstStyle/>
        <a:p>
          <a:endParaRPr lang="en-US"/>
        </a:p>
      </dgm:t>
    </dgm:pt>
    <dgm:pt modelId="{9DC37E64-7960-4AB2-9022-945984752242}" type="sibTrans" cxnId="{62946C44-1251-4CB7-9DB0-5EC6402E557B}">
      <dgm:prSet/>
      <dgm:spPr/>
      <dgm:t>
        <a:bodyPr/>
        <a:lstStyle/>
        <a:p>
          <a:endParaRPr lang="en-US"/>
        </a:p>
      </dgm:t>
    </dgm:pt>
    <dgm:pt modelId="{6B413138-DB0E-41D8-B74F-25C414C4FA9A}">
      <dgm:prSet/>
      <dgm:spPr/>
      <dgm:t>
        <a:bodyPr/>
        <a:lstStyle/>
        <a:p>
          <a:r>
            <a:rPr lang="en-US" b="1"/>
            <a:t>Slow decline in all classes of immunoglobulin (IgG,A,M,E)</a:t>
          </a:r>
          <a:endParaRPr lang="en-US"/>
        </a:p>
      </dgm:t>
    </dgm:pt>
    <dgm:pt modelId="{D040F015-C1C7-4B8E-ACEA-8FCFAF1D73E3}" type="parTrans" cxnId="{C904EA4B-AF10-4BD5-AFD8-D0BE14DE6CEE}">
      <dgm:prSet/>
      <dgm:spPr/>
      <dgm:t>
        <a:bodyPr/>
        <a:lstStyle/>
        <a:p>
          <a:endParaRPr lang="en-US"/>
        </a:p>
      </dgm:t>
    </dgm:pt>
    <dgm:pt modelId="{2C9C2636-F0AA-4F17-92C0-852AF5C35996}" type="sibTrans" cxnId="{C904EA4B-AF10-4BD5-AFD8-D0BE14DE6CEE}">
      <dgm:prSet/>
      <dgm:spPr/>
      <dgm:t>
        <a:bodyPr/>
        <a:lstStyle/>
        <a:p>
          <a:endParaRPr lang="en-US"/>
        </a:p>
      </dgm:t>
    </dgm:pt>
    <dgm:pt modelId="{BFA8EA31-3432-4096-8AC1-EED5E4444D84}">
      <dgm:prSet/>
      <dgm:spPr/>
      <dgm:t>
        <a:bodyPr/>
        <a:lstStyle/>
        <a:p>
          <a:r>
            <a:rPr lang="en-US" b="1"/>
            <a:t>Recurrent sinopulmonary infections (usually bacterial in origin)</a:t>
          </a:r>
          <a:endParaRPr lang="en-US"/>
        </a:p>
      </dgm:t>
    </dgm:pt>
    <dgm:pt modelId="{4E2504EC-0F39-454B-887B-C3815316769C}" type="parTrans" cxnId="{A7E6889C-3A7A-4EA7-9FE6-3BEBA548ACB5}">
      <dgm:prSet/>
      <dgm:spPr/>
      <dgm:t>
        <a:bodyPr/>
        <a:lstStyle/>
        <a:p>
          <a:endParaRPr lang="en-US"/>
        </a:p>
      </dgm:t>
    </dgm:pt>
    <dgm:pt modelId="{25F5B158-D918-4A49-B879-EC4431995A9F}" type="sibTrans" cxnId="{A7E6889C-3A7A-4EA7-9FE6-3BEBA548ACB5}">
      <dgm:prSet/>
      <dgm:spPr/>
      <dgm:t>
        <a:bodyPr/>
        <a:lstStyle/>
        <a:p>
          <a:endParaRPr lang="en-US"/>
        </a:p>
      </dgm:t>
    </dgm:pt>
    <dgm:pt modelId="{F6AF14CB-C7D8-40C8-BDBD-4C1D684D6AD2}">
      <dgm:prSet/>
      <dgm:spPr/>
      <dgm:t>
        <a:bodyPr/>
        <a:lstStyle/>
        <a:p>
          <a:r>
            <a:rPr lang="en-US" b="1"/>
            <a:t>May follow Epstein-Barr infection</a:t>
          </a:r>
          <a:endParaRPr lang="en-US"/>
        </a:p>
      </dgm:t>
    </dgm:pt>
    <dgm:pt modelId="{F15ED921-4319-4DB6-B48A-8232889DC8B9}" type="parTrans" cxnId="{BF8E7957-68E1-4DEB-A3A1-4E1B21D7C8A6}">
      <dgm:prSet/>
      <dgm:spPr/>
      <dgm:t>
        <a:bodyPr/>
        <a:lstStyle/>
        <a:p>
          <a:endParaRPr lang="en-US"/>
        </a:p>
      </dgm:t>
    </dgm:pt>
    <dgm:pt modelId="{4009D989-5774-42C5-AEDE-F2DA7568FD77}" type="sibTrans" cxnId="{BF8E7957-68E1-4DEB-A3A1-4E1B21D7C8A6}">
      <dgm:prSet/>
      <dgm:spPr/>
      <dgm:t>
        <a:bodyPr/>
        <a:lstStyle/>
        <a:p>
          <a:endParaRPr lang="en-US"/>
        </a:p>
      </dgm:t>
    </dgm:pt>
    <dgm:pt modelId="{58CD8720-20D0-4E9D-90E4-C0D971107603}">
      <dgm:prSet/>
      <dgm:spPr/>
      <dgm:t>
        <a:bodyPr/>
        <a:lstStyle/>
        <a:p>
          <a:r>
            <a:rPr lang="en-US" b="1"/>
            <a:t>Can be assoc. with GI (sprue &amp; colitis), endocrine (hypothyroidism) &amp; hematologic disorders (lymphoma)</a:t>
          </a:r>
          <a:endParaRPr lang="en-US"/>
        </a:p>
      </dgm:t>
    </dgm:pt>
    <dgm:pt modelId="{A490AEC5-9012-4FD2-83D0-5EB4EABDA96D}" type="parTrans" cxnId="{501660FA-DE94-49AE-B737-A6AEC2ABE9F1}">
      <dgm:prSet/>
      <dgm:spPr/>
      <dgm:t>
        <a:bodyPr/>
        <a:lstStyle/>
        <a:p>
          <a:endParaRPr lang="en-US"/>
        </a:p>
      </dgm:t>
    </dgm:pt>
    <dgm:pt modelId="{150D74B8-8F5E-4328-96BA-5DDC85A762FD}" type="sibTrans" cxnId="{501660FA-DE94-49AE-B737-A6AEC2ABE9F1}">
      <dgm:prSet/>
      <dgm:spPr/>
      <dgm:t>
        <a:bodyPr/>
        <a:lstStyle/>
        <a:p>
          <a:endParaRPr lang="en-US"/>
        </a:p>
      </dgm:t>
    </dgm:pt>
    <dgm:pt modelId="{B4BB6D85-CFDD-774C-8EB6-BC9B010A73D3}" type="pres">
      <dgm:prSet presAssocID="{644423F0-6B30-432E-B3F6-8C87CAD7858F}" presName="linear" presStyleCnt="0">
        <dgm:presLayoutVars>
          <dgm:animLvl val="lvl"/>
          <dgm:resizeHandles val="exact"/>
        </dgm:presLayoutVars>
      </dgm:prSet>
      <dgm:spPr/>
    </dgm:pt>
    <dgm:pt modelId="{8E9C45A0-5503-B642-A813-EC4897ABF417}" type="pres">
      <dgm:prSet presAssocID="{692B11C8-BDC9-4391-B6F6-75F0EFEDB9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7CCF7BE-9AE3-3546-98C6-7DDF27A09C11}" type="pres">
      <dgm:prSet presAssocID="{9DC37E64-7960-4AB2-9022-945984752242}" presName="spacer" presStyleCnt="0"/>
      <dgm:spPr/>
    </dgm:pt>
    <dgm:pt modelId="{124B517B-C523-2047-A2CD-AE70DC62FA4D}" type="pres">
      <dgm:prSet presAssocID="{6B413138-DB0E-41D8-B74F-25C414C4FA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0BD3E8-BD50-0443-B303-D8C08FCC588E}" type="pres">
      <dgm:prSet presAssocID="{2C9C2636-F0AA-4F17-92C0-852AF5C35996}" presName="spacer" presStyleCnt="0"/>
      <dgm:spPr/>
    </dgm:pt>
    <dgm:pt modelId="{CE09F456-7AC0-CB4C-A8C3-3F8757A7F4BD}" type="pres">
      <dgm:prSet presAssocID="{BFA8EA31-3432-4096-8AC1-EED5E4444D8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8F1F495-8279-0B43-B55F-5791112F96A0}" type="pres">
      <dgm:prSet presAssocID="{25F5B158-D918-4A49-B879-EC4431995A9F}" presName="spacer" presStyleCnt="0"/>
      <dgm:spPr/>
    </dgm:pt>
    <dgm:pt modelId="{FF108317-2D22-EF4E-B3C4-6118387EC3EE}" type="pres">
      <dgm:prSet presAssocID="{F6AF14CB-C7D8-40C8-BDBD-4C1D684D6AD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2094B5-1D5C-4245-B1E2-EA958E912826}" type="pres">
      <dgm:prSet presAssocID="{4009D989-5774-42C5-AEDE-F2DA7568FD77}" presName="spacer" presStyleCnt="0"/>
      <dgm:spPr/>
    </dgm:pt>
    <dgm:pt modelId="{9E175D1B-58B4-5F4A-B747-4869FE25D0E0}" type="pres">
      <dgm:prSet presAssocID="{58CD8720-20D0-4E9D-90E4-C0D97110760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A359E0B-5F4B-2E42-BDB5-AE3287C6B31E}" type="presOf" srcId="{6B413138-DB0E-41D8-B74F-25C414C4FA9A}" destId="{124B517B-C523-2047-A2CD-AE70DC62FA4D}" srcOrd="0" destOrd="0" presId="urn:microsoft.com/office/officeart/2005/8/layout/vList2"/>
    <dgm:cxn modelId="{B9BF7313-9B53-524A-B4A3-847B251A5CED}" type="presOf" srcId="{BFA8EA31-3432-4096-8AC1-EED5E4444D84}" destId="{CE09F456-7AC0-CB4C-A8C3-3F8757A7F4BD}" srcOrd="0" destOrd="0" presId="urn:microsoft.com/office/officeart/2005/8/layout/vList2"/>
    <dgm:cxn modelId="{62946C44-1251-4CB7-9DB0-5EC6402E557B}" srcId="{644423F0-6B30-432E-B3F6-8C87CAD7858F}" destId="{692B11C8-BDC9-4391-B6F6-75F0EFEDB933}" srcOrd="0" destOrd="0" parTransId="{2DE06CBF-B5B0-4899-8309-673E8C26BA8F}" sibTransId="{9DC37E64-7960-4AB2-9022-945984752242}"/>
    <dgm:cxn modelId="{FC40E246-40D6-544F-B006-C0A11D259F63}" type="presOf" srcId="{F6AF14CB-C7D8-40C8-BDBD-4C1D684D6AD2}" destId="{FF108317-2D22-EF4E-B3C4-6118387EC3EE}" srcOrd="0" destOrd="0" presId="urn:microsoft.com/office/officeart/2005/8/layout/vList2"/>
    <dgm:cxn modelId="{C904EA4B-AF10-4BD5-AFD8-D0BE14DE6CEE}" srcId="{644423F0-6B30-432E-B3F6-8C87CAD7858F}" destId="{6B413138-DB0E-41D8-B74F-25C414C4FA9A}" srcOrd="1" destOrd="0" parTransId="{D040F015-C1C7-4B8E-ACEA-8FCFAF1D73E3}" sibTransId="{2C9C2636-F0AA-4F17-92C0-852AF5C35996}"/>
    <dgm:cxn modelId="{BF8E7957-68E1-4DEB-A3A1-4E1B21D7C8A6}" srcId="{644423F0-6B30-432E-B3F6-8C87CAD7858F}" destId="{F6AF14CB-C7D8-40C8-BDBD-4C1D684D6AD2}" srcOrd="3" destOrd="0" parTransId="{F15ED921-4319-4DB6-B48A-8232889DC8B9}" sibTransId="{4009D989-5774-42C5-AEDE-F2DA7568FD77}"/>
    <dgm:cxn modelId="{90C45199-8FB8-9C44-B148-085D3799049A}" type="presOf" srcId="{692B11C8-BDC9-4391-B6F6-75F0EFEDB933}" destId="{8E9C45A0-5503-B642-A813-EC4897ABF417}" srcOrd="0" destOrd="0" presId="urn:microsoft.com/office/officeart/2005/8/layout/vList2"/>
    <dgm:cxn modelId="{A7E6889C-3A7A-4EA7-9FE6-3BEBA548ACB5}" srcId="{644423F0-6B30-432E-B3F6-8C87CAD7858F}" destId="{BFA8EA31-3432-4096-8AC1-EED5E4444D84}" srcOrd="2" destOrd="0" parTransId="{4E2504EC-0F39-454B-887B-C3815316769C}" sibTransId="{25F5B158-D918-4A49-B879-EC4431995A9F}"/>
    <dgm:cxn modelId="{45A659DA-F594-CE45-9A6F-9CBB006A85F2}" type="presOf" srcId="{644423F0-6B30-432E-B3F6-8C87CAD7858F}" destId="{B4BB6D85-CFDD-774C-8EB6-BC9B010A73D3}" srcOrd="0" destOrd="0" presId="urn:microsoft.com/office/officeart/2005/8/layout/vList2"/>
    <dgm:cxn modelId="{3F0217E5-07CF-BD4B-B9BD-85A60B3061B4}" type="presOf" srcId="{58CD8720-20D0-4E9D-90E4-C0D971107603}" destId="{9E175D1B-58B4-5F4A-B747-4869FE25D0E0}" srcOrd="0" destOrd="0" presId="urn:microsoft.com/office/officeart/2005/8/layout/vList2"/>
    <dgm:cxn modelId="{501660FA-DE94-49AE-B737-A6AEC2ABE9F1}" srcId="{644423F0-6B30-432E-B3F6-8C87CAD7858F}" destId="{58CD8720-20D0-4E9D-90E4-C0D971107603}" srcOrd="4" destOrd="0" parTransId="{A490AEC5-9012-4FD2-83D0-5EB4EABDA96D}" sibTransId="{150D74B8-8F5E-4328-96BA-5DDC85A762FD}"/>
    <dgm:cxn modelId="{DD3F3D79-7359-C342-BA5C-966A30AFFD39}" type="presParOf" srcId="{B4BB6D85-CFDD-774C-8EB6-BC9B010A73D3}" destId="{8E9C45A0-5503-B642-A813-EC4897ABF417}" srcOrd="0" destOrd="0" presId="urn:microsoft.com/office/officeart/2005/8/layout/vList2"/>
    <dgm:cxn modelId="{981D63AA-129A-764F-A3B0-0E3C22A5361D}" type="presParOf" srcId="{B4BB6D85-CFDD-774C-8EB6-BC9B010A73D3}" destId="{87CCF7BE-9AE3-3546-98C6-7DDF27A09C11}" srcOrd="1" destOrd="0" presId="urn:microsoft.com/office/officeart/2005/8/layout/vList2"/>
    <dgm:cxn modelId="{0B23AC8B-2C4E-AE46-80B7-E044C47E7EB3}" type="presParOf" srcId="{B4BB6D85-CFDD-774C-8EB6-BC9B010A73D3}" destId="{124B517B-C523-2047-A2CD-AE70DC62FA4D}" srcOrd="2" destOrd="0" presId="urn:microsoft.com/office/officeart/2005/8/layout/vList2"/>
    <dgm:cxn modelId="{34551041-3EF3-F64B-8CC9-DB2C35348212}" type="presParOf" srcId="{B4BB6D85-CFDD-774C-8EB6-BC9B010A73D3}" destId="{AE0BD3E8-BD50-0443-B303-D8C08FCC588E}" srcOrd="3" destOrd="0" presId="urn:microsoft.com/office/officeart/2005/8/layout/vList2"/>
    <dgm:cxn modelId="{BF4EA8BE-9CB2-8A40-8452-AF73C0AD4034}" type="presParOf" srcId="{B4BB6D85-CFDD-774C-8EB6-BC9B010A73D3}" destId="{CE09F456-7AC0-CB4C-A8C3-3F8757A7F4BD}" srcOrd="4" destOrd="0" presId="urn:microsoft.com/office/officeart/2005/8/layout/vList2"/>
    <dgm:cxn modelId="{75C4B69D-F023-5B45-8E1E-1498C76B22DD}" type="presParOf" srcId="{B4BB6D85-CFDD-774C-8EB6-BC9B010A73D3}" destId="{78F1F495-8279-0B43-B55F-5791112F96A0}" srcOrd="5" destOrd="0" presId="urn:microsoft.com/office/officeart/2005/8/layout/vList2"/>
    <dgm:cxn modelId="{B2DFA49E-B1FF-E740-A88D-BA236A41770D}" type="presParOf" srcId="{B4BB6D85-CFDD-774C-8EB6-BC9B010A73D3}" destId="{FF108317-2D22-EF4E-B3C4-6118387EC3EE}" srcOrd="6" destOrd="0" presId="urn:microsoft.com/office/officeart/2005/8/layout/vList2"/>
    <dgm:cxn modelId="{085B2C5D-C712-BA4D-85B0-E93BFDB8BB3B}" type="presParOf" srcId="{B4BB6D85-CFDD-774C-8EB6-BC9B010A73D3}" destId="{872094B5-1D5C-4245-B1E2-EA958E912826}" srcOrd="7" destOrd="0" presId="urn:microsoft.com/office/officeart/2005/8/layout/vList2"/>
    <dgm:cxn modelId="{6F7D0725-70F5-C048-95F2-BD39FEC3BD3E}" type="presParOf" srcId="{B4BB6D85-CFDD-774C-8EB6-BC9B010A73D3}" destId="{9E175D1B-58B4-5F4A-B747-4869FE25D0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95AEB4-543C-44BA-8307-A9CF53C4B00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478E9D-BBC2-4FDA-9019-4D3AAA459381}">
      <dgm:prSet/>
      <dgm:spPr/>
      <dgm:t>
        <a:bodyPr/>
        <a:lstStyle/>
        <a:p>
          <a:r>
            <a:rPr lang="en-US" b="1"/>
            <a:t>Increased Incidence of Autoimmune Disease</a:t>
          </a:r>
          <a:endParaRPr lang="en-US"/>
        </a:p>
      </dgm:t>
    </dgm:pt>
    <dgm:pt modelId="{345B7AE6-65F0-4A47-AFEC-5DDAA24F8490}" type="parTrans" cxnId="{85D70DCB-2ACB-4A69-851B-9C16C2E55888}">
      <dgm:prSet/>
      <dgm:spPr/>
      <dgm:t>
        <a:bodyPr/>
        <a:lstStyle/>
        <a:p>
          <a:endParaRPr lang="en-US"/>
        </a:p>
      </dgm:t>
    </dgm:pt>
    <dgm:pt modelId="{6B81CC33-D938-49A2-BC0F-36629C4A211C}" type="sibTrans" cxnId="{85D70DCB-2ACB-4A69-851B-9C16C2E55888}">
      <dgm:prSet/>
      <dgm:spPr/>
      <dgm:t>
        <a:bodyPr/>
        <a:lstStyle/>
        <a:p>
          <a:endParaRPr lang="en-US"/>
        </a:p>
      </dgm:t>
    </dgm:pt>
    <dgm:pt modelId="{472EDCC4-CCFA-4EE6-AB2A-F684A6A9BACE}">
      <dgm:prSet/>
      <dgm:spPr/>
      <dgm:t>
        <a:bodyPr/>
        <a:lstStyle/>
        <a:p>
          <a:r>
            <a:rPr lang="en-US" b="1"/>
            <a:t>High Incidence of Chronic Diarrhea and Malabsorption</a:t>
          </a:r>
          <a:endParaRPr lang="en-US"/>
        </a:p>
      </dgm:t>
    </dgm:pt>
    <dgm:pt modelId="{AF3B95AC-6AFD-46E3-B392-BD2E718183D8}" type="parTrans" cxnId="{3D80AA02-AF90-49BF-896E-ACC52CF1E313}">
      <dgm:prSet/>
      <dgm:spPr/>
      <dgm:t>
        <a:bodyPr/>
        <a:lstStyle/>
        <a:p>
          <a:endParaRPr lang="en-US"/>
        </a:p>
      </dgm:t>
    </dgm:pt>
    <dgm:pt modelId="{65EC27E2-374D-4E74-9AF0-C0DC36BCAA16}" type="sibTrans" cxnId="{3D80AA02-AF90-49BF-896E-ACC52CF1E313}">
      <dgm:prSet/>
      <dgm:spPr/>
      <dgm:t>
        <a:bodyPr/>
        <a:lstStyle/>
        <a:p>
          <a:endParaRPr lang="en-US"/>
        </a:p>
      </dgm:t>
    </dgm:pt>
    <dgm:pt modelId="{0F69856D-46B9-40B5-A589-60FF055FA8B5}">
      <dgm:prSet/>
      <dgm:spPr/>
      <dgm:t>
        <a:bodyPr/>
        <a:lstStyle/>
        <a:p>
          <a:r>
            <a:rPr lang="en-US" b="1"/>
            <a:t>May be Associated with Lymphadenopathy, Hepatosplenomegaly, Interstitial Pneumonia</a:t>
          </a:r>
          <a:endParaRPr lang="en-US"/>
        </a:p>
      </dgm:t>
    </dgm:pt>
    <dgm:pt modelId="{1CE81A75-0313-4194-8B27-DC8DB5A1E01E}" type="parTrans" cxnId="{B7DF6671-430A-4E95-BF38-C364719B3E81}">
      <dgm:prSet/>
      <dgm:spPr/>
      <dgm:t>
        <a:bodyPr/>
        <a:lstStyle/>
        <a:p>
          <a:endParaRPr lang="en-US"/>
        </a:p>
      </dgm:t>
    </dgm:pt>
    <dgm:pt modelId="{10883888-530A-4246-90CE-1A30D9F3EDCB}" type="sibTrans" cxnId="{B7DF6671-430A-4E95-BF38-C364719B3E81}">
      <dgm:prSet/>
      <dgm:spPr/>
      <dgm:t>
        <a:bodyPr/>
        <a:lstStyle/>
        <a:p>
          <a:endParaRPr lang="en-US"/>
        </a:p>
      </dgm:t>
    </dgm:pt>
    <dgm:pt modelId="{7DB31B1B-42B8-4BBB-996D-0DF479256AC6}">
      <dgm:prSet/>
      <dgm:spPr/>
      <dgm:t>
        <a:bodyPr/>
        <a:lstStyle/>
        <a:p>
          <a:r>
            <a:rPr lang="en-US" b="1"/>
            <a:t>Treatment- IVIG/SCIG, prophylactic antibiotics</a:t>
          </a:r>
          <a:endParaRPr lang="en-US"/>
        </a:p>
      </dgm:t>
    </dgm:pt>
    <dgm:pt modelId="{62C0F948-9509-4A16-8666-161E77BC7287}" type="parTrans" cxnId="{63E4A0B3-A773-4EC0-B7C1-9A1316BE8F55}">
      <dgm:prSet/>
      <dgm:spPr/>
      <dgm:t>
        <a:bodyPr/>
        <a:lstStyle/>
        <a:p>
          <a:endParaRPr lang="en-US"/>
        </a:p>
      </dgm:t>
    </dgm:pt>
    <dgm:pt modelId="{1E8ABC2B-871D-487D-A031-AA34510EDD61}" type="sibTrans" cxnId="{63E4A0B3-A773-4EC0-B7C1-9A1316BE8F55}">
      <dgm:prSet/>
      <dgm:spPr/>
      <dgm:t>
        <a:bodyPr/>
        <a:lstStyle/>
        <a:p>
          <a:endParaRPr lang="en-US"/>
        </a:p>
      </dgm:t>
    </dgm:pt>
    <dgm:pt modelId="{A49FEB27-02DD-5B40-8065-A363C4EB8A2D}" type="pres">
      <dgm:prSet presAssocID="{5995AEB4-543C-44BA-8307-A9CF53C4B00E}" presName="linear" presStyleCnt="0">
        <dgm:presLayoutVars>
          <dgm:animLvl val="lvl"/>
          <dgm:resizeHandles val="exact"/>
        </dgm:presLayoutVars>
      </dgm:prSet>
      <dgm:spPr/>
    </dgm:pt>
    <dgm:pt modelId="{7BC41622-28D1-404C-92D0-8A98B5522E07}" type="pres">
      <dgm:prSet presAssocID="{DE478E9D-BBC2-4FDA-9019-4D3AAA4593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284A51-FACE-164B-BAD7-22AA205997E5}" type="pres">
      <dgm:prSet presAssocID="{6B81CC33-D938-49A2-BC0F-36629C4A211C}" presName="spacer" presStyleCnt="0"/>
      <dgm:spPr/>
    </dgm:pt>
    <dgm:pt modelId="{903D7BA1-1A5D-B248-A4D6-1C90976631CA}" type="pres">
      <dgm:prSet presAssocID="{472EDCC4-CCFA-4EE6-AB2A-F684A6A9BA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0F29DF-D8A6-C143-BA03-E215C0E4E558}" type="pres">
      <dgm:prSet presAssocID="{65EC27E2-374D-4E74-9AF0-C0DC36BCAA16}" presName="spacer" presStyleCnt="0"/>
      <dgm:spPr/>
    </dgm:pt>
    <dgm:pt modelId="{55E7BC74-7C36-5148-ADA7-F40D430F2E1F}" type="pres">
      <dgm:prSet presAssocID="{0F69856D-46B9-40B5-A589-60FF055FA8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52676F-0EDC-FC45-8EA5-49153E45E249}" type="pres">
      <dgm:prSet presAssocID="{10883888-530A-4246-90CE-1A30D9F3EDCB}" presName="spacer" presStyleCnt="0"/>
      <dgm:spPr/>
    </dgm:pt>
    <dgm:pt modelId="{54B43173-7FC9-5B47-B18B-159D0D37243B}" type="pres">
      <dgm:prSet presAssocID="{7DB31B1B-42B8-4BBB-996D-0DF479256AC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80AA02-AF90-49BF-896E-ACC52CF1E313}" srcId="{5995AEB4-543C-44BA-8307-A9CF53C4B00E}" destId="{472EDCC4-CCFA-4EE6-AB2A-F684A6A9BACE}" srcOrd="1" destOrd="0" parTransId="{AF3B95AC-6AFD-46E3-B392-BD2E718183D8}" sibTransId="{65EC27E2-374D-4E74-9AF0-C0DC36BCAA16}"/>
    <dgm:cxn modelId="{A9B9C72F-6F66-B044-82F7-58EA9B4DF0E3}" type="presOf" srcId="{DE478E9D-BBC2-4FDA-9019-4D3AAA459381}" destId="{7BC41622-28D1-404C-92D0-8A98B5522E07}" srcOrd="0" destOrd="0" presId="urn:microsoft.com/office/officeart/2005/8/layout/vList2"/>
    <dgm:cxn modelId="{9479C758-0696-3A4D-8471-C00B9734B1A3}" type="presOf" srcId="{472EDCC4-CCFA-4EE6-AB2A-F684A6A9BACE}" destId="{903D7BA1-1A5D-B248-A4D6-1C90976631CA}" srcOrd="0" destOrd="0" presId="urn:microsoft.com/office/officeart/2005/8/layout/vList2"/>
    <dgm:cxn modelId="{B7DF6671-430A-4E95-BF38-C364719B3E81}" srcId="{5995AEB4-543C-44BA-8307-A9CF53C4B00E}" destId="{0F69856D-46B9-40B5-A589-60FF055FA8B5}" srcOrd="2" destOrd="0" parTransId="{1CE81A75-0313-4194-8B27-DC8DB5A1E01E}" sibTransId="{10883888-530A-4246-90CE-1A30D9F3EDCB}"/>
    <dgm:cxn modelId="{F3CE819C-A3D6-C04D-91BA-BFD8890A3461}" type="presOf" srcId="{7DB31B1B-42B8-4BBB-996D-0DF479256AC6}" destId="{54B43173-7FC9-5B47-B18B-159D0D37243B}" srcOrd="0" destOrd="0" presId="urn:microsoft.com/office/officeart/2005/8/layout/vList2"/>
    <dgm:cxn modelId="{63E4A0B3-A773-4EC0-B7C1-9A1316BE8F55}" srcId="{5995AEB4-543C-44BA-8307-A9CF53C4B00E}" destId="{7DB31B1B-42B8-4BBB-996D-0DF479256AC6}" srcOrd="3" destOrd="0" parTransId="{62C0F948-9509-4A16-8666-161E77BC7287}" sibTransId="{1E8ABC2B-871D-487D-A031-AA34510EDD61}"/>
    <dgm:cxn modelId="{85D70DCB-2ACB-4A69-851B-9C16C2E55888}" srcId="{5995AEB4-543C-44BA-8307-A9CF53C4B00E}" destId="{DE478E9D-BBC2-4FDA-9019-4D3AAA459381}" srcOrd="0" destOrd="0" parTransId="{345B7AE6-65F0-4A47-AFEC-5DDAA24F8490}" sibTransId="{6B81CC33-D938-49A2-BC0F-36629C4A211C}"/>
    <dgm:cxn modelId="{8F548CCE-C3E4-5948-9BDC-70FBBBB5AFBC}" type="presOf" srcId="{0F69856D-46B9-40B5-A589-60FF055FA8B5}" destId="{55E7BC74-7C36-5148-ADA7-F40D430F2E1F}" srcOrd="0" destOrd="0" presId="urn:microsoft.com/office/officeart/2005/8/layout/vList2"/>
    <dgm:cxn modelId="{EA64DFD3-FEAF-4648-8AE5-1D5FCCA566BE}" type="presOf" srcId="{5995AEB4-543C-44BA-8307-A9CF53C4B00E}" destId="{A49FEB27-02DD-5B40-8065-A363C4EB8A2D}" srcOrd="0" destOrd="0" presId="urn:microsoft.com/office/officeart/2005/8/layout/vList2"/>
    <dgm:cxn modelId="{EC5EF097-EB70-BE49-8573-D4428EFB5802}" type="presParOf" srcId="{A49FEB27-02DD-5B40-8065-A363C4EB8A2D}" destId="{7BC41622-28D1-404C-92D0-8A98B5522E07}" srcOrd="0" destOrd="0" presId="urn:microsoft.com/office/officeart/2005/8/layout/vList2"/>
    <dgm:cxn modelId="{21D5E5C6-A501-E140-AAE9-AD52BB137464}" type="presParOf" srcId="{A49FEB27-02DD-5B40-8065-A363C4EB8A2D}" destId="{98284A51-FACE-164B-BAD7-22AA205997E5}" srcOrd="1" destOrd="0" presId="urn:microsoft.com/office/officeart/2005/8/layout/vList2"/>
    <dgm:cxn modelId="{0DC7EC19-8F78-E246-989A-78D6FD78872A}" type="presParOf" srcId="{A49FEB27-02DD-5B40-8065-A363C4EB8A2D}" destId="{903D7BA1-1A5D-B248-A4D6-1C90976631CA}" srcOrd="2" destOrd="0" presId="urn:microsoft.com/office/officeart/2005/8/layout/vList2"/>
    <dgm:cxn modelId="{1B0C3805-7B87-A748-991D-223060264740}" type="presParOf" srcId="{A49FEB27-02DD-5B40-8065-A363C4EB8A2D}" destId="{3B0F29DF-D8A6-C143-BA03-E215C0E4E558}" srcOrd="3" destOrd="0" presId="urn:microsoft.com/office/officeart/2005/8/layout/vList2"/>
    <dgm:cxn modelId="{73A93828-C5FA-0A47-8611-893AED1D492A}" type="presParOf" srcId="{A49FEB27-02DD-5B40-8065-A363C4EB8A2D}" destId="{55E7BC74-7C36-5148-ADA7-F40D430F2E1F}" srcOrd="4" destOrd="0" presId="urn:microsoft.com/office/officeart/2005/8/layout/vList2"/>
    <dgm:cxn modelId="{3F51A5AC-8F00-AD4A-B79A-737F3B4AC2F8}" type="presParOf" srcId="{A49FEB27-02DD-5B40-8065-A363C4EB8A2D}" destId="{0F52676F-0EDC-FC45-8EA5-49153E45E249}" srcOrd="5" destOrd="0" presId="urn:microsoft.com/office/officeart/2005/8/layout/vList2"/>
    <dgm:cxn modelId="{F873F757-82FE-F44E-B6E7-59B9FE490199}" type="presParOf" srcId="{A49FEB27-02DD-5B40-8065-A363C4EB8A2D}" destId="{54B43173-7FC9-5B47-B18B-159D0D37243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F6DBDC-4701-4359-969B-51C7678F83D4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9048761-6E27-44F4-84AC-C3B534C1B951}">
      <dgm:prSet/>
      <dgm:spPr/>
      <dgm:t>
        <a:bodyPr/>
        <a:lstStyle/>
        <a:p>
          <a:r>
            <a:rPr lang="en-US" b="1"/>
            <a:t>Most sporadic,  AD (STAT 3) and AR (DOCK8) forms exist</a:t>
          </a:r>
          <a:endParaRPr lang="en-US"/>
        </a:p>
      </dgm:t>
    </dgm:pt>
    <dgm:pt modelId="{80CD1110-F6D4-4C4A-A23A-B4B39A39DC0D}" type="parTrans" cxnId="{8D531FB7-9CDD-43EB-8C01-1362F8C02E39}">
      <dgm:prSet/>
      <dgm:spPr/>
      <dgm:t>
        <a:bodyPr/>
        <a:lstStyle/>
        <a:p>
          <a:endParaRPr lang="en-US"/>
        </a:p>
      </dgm:t>
    </dgm:pt>
    <dgm:pt modelId="{CD55A69F-A448-4CF0-866D-C4FCBEA3803A}" type="sibTrans" cxnId="{8D531FB7-9CDD-43EB-8C01-1362F8C02E39}">
      <dgm:prSet/>
      <dgm:spPr/>
      <dgm:t>
        <a:bodyPr/>
        <a:lstStyle/>
        <a:p>
          <a:endParaRPr lang="en-US"/>
        </a:p>
      </dgm:t>
    </dgm:pt>
    <dgm:pt modelId="{73AE314C-CDF0-4911-ABF9-76938EB88CED}">
      <dgm:prSet/>
      <dgm:spPr/>
      <dgm:t>
        <a:bodyPr/>
        <a:lstStyle/>
        <a:p>
          <a:r>
            <a:rPr lang="en-US" b="1"/>
            <a:t>Severe recurrent abscesses (Staph) in skin, lungs, viscera**</a:t>
          </a:r>
          <a:endParaRPr lang="en-US"/>
        </a:p>
      </dgm:t>
    </dgm:pt>
    <dgm:pt modelId="{F9C6CC61-7AED-4B0C-B7C3-0C942F7BDEFB}" type="parTrans" cxnId="{6E6D1F05-136E-4437-92C8-DD814FE73203}">
      <dgm:prSet/>
      <dgm:spPr/>
      <dgm:t>
        <a:bodyPr/>
        <a:lstStyle/>
        <a:p>
          <a:endParaRPr lang="en-US"/>
        </a:p>
      </dgm:t>
    </dgm:pt>
    <dgm:pt modelId="{E2058F56-CCDF-4B68-B60D-2411D49520B3}" type="sibTrans" cxnId="{6E6D1F05-136E-4437-92C8-DD814FE73203}">
      <dgm:prSet/>
      <dgm:spPr/>
      <dgm:t>
        <a:bodyPr/>
        <a:lstStyle/>
        <a:p>
          <a:endParaRPr lang="en-US"/>
        </a:p>
      </dgm:t>
    </dgm:pt>
    <dgm:pt modelId="{B56DBCE3-B662-4573-922A-44B826C52BA0}">
      <dgm:prSet/>
      <dgm:spPr/>
      <dgm:t>
        <a:bodyPr/>
        <a:lstStyle/>
        <a:p>
          <a:r>
            <a:rPr lang="en-US" b="1"/>
            <a:t>Increased IgE; Low to normal IgG, A, M</a:t>
          </a:r>
          <a:endParaRPr lang="en-US"/>
        </a:p>
      </dgm:t>
    </dgm:pt>
    <dgm:pt modelId="{1BED026E-58A5-4E81-A77A-8A77969E4BC0}" type="parTrans" cxnId="{72216218-BC90-49E6-AA31-2F5D7FF0643E}">
      <dgm:prSet/>
      <dgm:spPr/>
      <dgm:t>
        <a:bodyPr/>
        <a:lstStyle/>
        <a:p>
          <a:endParaRPr lang="en-US"/>
        </a:p>
      </dgm:t>
    </dgm:pt>
    <dgm:pt modelId="{976F3D94-F020-413F-80A5-A9C48E1A2784}" type="sibTrans" cxnId="{72216218-BC90-49E6-AA31-2F5D7FF0643E}">
      <dgm:prSet/>
      <dgm:spPr/>
      <dgm:t>
        <a:bodyPr/>
        <a:lstStyle/>
        <a:p>
          <a:endParaRPr lang="en-US"/>
        </a:p>
      </dgm:t>
    </dgm:pt>
    <dgm:pt modelId="{030457FF-B7F1-4050-8F49-DF54CACC466B}">
      <dgm:prSet/>
      <dgm:spPr/>
      <dgm:t>
        <a:bodyPr/>
        <a:lstStyle/>
        <a:p>
          <a:r>
            <a:rPr lang="en-US" b="1"/>
            <a:t>Increased blood and sputum eosinophilia</a:t>
          </a:r>
          <a:endParaRPr lang="en-US"/>
        </a:p>
      </dgm:t>
    </dgm:pt>
    <dgm:pt modelId="{F660050E-A815-413B-A284-E97ECEA46E93}" type="parTrans" cxnId="{8C028C0B-781F-485F-A7FE-162D63AA6E96}">
      <dgm:prSet/>
      <dgm:spPr/>
      <dgm:t>
        <a:bodyPr/>
        <a:lstStyle/>
        <a:p>
          <a:endParaRPr lang="en-US"/>
        </a:p>
      </dgm:t>
    </dgm:pt>
    <dgm:pt modelId="{C5B769B0-DB20-4F78-8672-6D8C88917FE8}" type="sibTrans" cxnId="{8C028C0B-781F-485F-A7FE-162D63AA6E96}">
      <dgm:prSet/>
      <dgm:spPr/>
      <dgm:t>
        <a:bodyPr/>
        <a:lstStyle/>
        <a:p>
          <a:endParaRPr lang="en-US"/>
        </a:p>
      </dgm:t>
    </dgm:pt>
    <dgm:pt modelId="{C04081CB-D694-4A3A-9F54-924965CDDA47}">
      <dgm:prSet/>
      <dgm:spPr/>
      <dgm:t>
        <a:bodyPr/>
        <a:lstStyle/>
        <a:p>
          <a:r>
            <a:rPr lang="en-US" b="1"/>
            <a:t>Pruritic Dermatitis-face, scalp, neck**  </a:t>
          </a:r>
          <a:endParaRPr lang="en-US"/>
        </a:p>
      </dgm:t>
    </dgm:pt>
    <dgm:pt modelId="{F31D16F3-8DAF-4970-A9A4-C691859F31A7}" type="parTrans" cxnId="{73CC9F5E-A2F7-49FB-B9E7-237DA4C1B6D1}">
      <dgm:prSet/>
      <dgm:spPr/>
      <dgm:t>
        <a:bodyPr/>
        <a:lstStyle/>
        <a:p>
          <a:endParaRPr lang="en-US"/>
        </a:p>
      </dgm:t>
    </dgm:pt>
    <dgm:pt modelId="{6D83D1B4-6F22-4CC0-87BB-508CA2F7BDF6}" type="sibTrans" cxnId="{73CC9F5E-A2F7-49FB-B9E7-237DA4C1B6D1}">
      <dgm:prSet/>
      <dgm:spPr/>
      <dgm:t>
        <a:bodyPr/>
        <a:lstStyle/>
        <a:p>
          <a:endParaRPr lang="en-US"/>
        </a:p>
      </dgm:t>
    </dgm:pt>
    <dgm:pt modelId="{CFDD2010-2A43-46D8-8ACD-9ECE55FF690D}">
      <dgm:prSet/>
      <dgm:spPr/>
      <dgm:t>
        <a:bodyPr/>
        <a:lstStyle/>
        <a:p>
          <a:r>
            <a:rPr lang="en-US" b="1"/>
            <a:t>Coarse facial features**</a:t>
          </a:r>
          <a:endParaRPr lang="en-US"/>
        </a:p>
      </dgm:t>
    </dgm:pt>
    <dgm:pt modelId="{04D64561-321F-494D-81BE-A48B011DD5BE}" type="parTrans" cxnId="{D5DD99A8-24C1-493A-957F-12558300FD56}">
      <dgm:prSet/>
      <dgm:spPr/>
      <dgm:t>
        <a:bodyPr/>
        <a:lstStyle/>
        <a:p>
          <a:endParaRPr lang="en-US"/>
        </a:p>
      </dgm:t>
    </dgm:pt>
    <dgm:pt modelId="{03B7C9CF-F657-4BCF-8E6E-C35968F09B11}" type="sibTrans" cxnId="{D5DD99A8-24C1-493A-957F-12558300FD56}">
      <dgm:prSet/>
      <dgm:spPr/>
      <dgm:t>
        <a:bodyPr/>
        <a:lstStyle/>
        <a:p>
          <a:endParaRPr lang="en-US"/>
        </a:p>
      </dgm:t>
    </dgm:pt>
    <dgm:pt modelId="{EAB90086-3C54-4FE2-A81C-AEE84B02D17A}">
      <dgm:prSet/>
      <dgm:spPr/>
      <dgm:t>
        <a:bodyPr/>
        <a:lstStyle/>
        <a:p>
          <a:r>
            <a:rPr lang="en-US" b="1"/>
            <a:t>Delayed or lack of shedding primary teeth</a:t>
          </a:r>
          <a:endParaRPr lang="en-US"/>
        </a:p>
      </dgm:t>
    </dgm:pt>
    <dgm:pt modelId="{6907B13B-52BF-4FAD-8245-1703E59AEDEB}" type="parTrans" cxnId="{A572948A-79B6-4C29-9E6C-E760286549CB}">
      <dgm:prSet/>
      <dgm:spPr/>
      <dgm:t>
        <a:bodyPr/>
        <a:lstStyle/>
        <a:p>
          <a:endParaRPr lang="en-US"/>
        </a:p>
      </dgm:t>
    </dgm:pt>
    <dgm:pt modelId="{0469E44E-A5D2-48E7-9935-4F8DB8CF13DB}" type="sibTrans" cxnId="{A572948A-79B6-4C29-9E6C-E760286549CB}">
      <dgm:prSet/>
      <dgm:spPr/>
      <dgm:t>
        <a:bodyPr/>
        <a:lstStyle/>
        <a:p>
          <a:endParaRPr lang="en-US"/>
        </a:p>
      </dgm:t>
    </dgm:pt>
    <dgm:pt modelId="{8A934120-C1B3-47A8-AE2A-7D61261A6FDF}">
      <dgm:prSet/>
      <dgm:spPr/>
      <dgm:t>
        <a:bodyPr/>
        <a:lstStyle/>
        <a:p>
          <a:r>
            <a:rPr lang="en-US" b="1"/>
            <a:t>Chronic lung disease and lymphoreticular malignancy</a:t>
          </a:r>
          <a:endParaRPr lang="en-US"/>
        </a:p>
      </dgm:t>
    </dgm:pt>
    <dgm:pt modelId="{4D5D1F14-472F-46DE-A371-D8875DE3B2EB}" type="parTrans" cxnId="{60682E10-69C6-4B74-9B1A-3D982DEA5ECC}">
      <dgm:prSet/>
      <dgm:spPr/>
      <dgm:t>
        <a:bodyPr/>
        <a:lstStyle/>
        <a:p>
          <a:endParaRPr lang="en-US"/>
        </a:p>
      </dgm:t>
    </dgm:pt>
    <dgm:pt modelId="{F8780C85-4935-43CC-9B4E-0574A6CD1DCB}" type="sibTrans" cxnId="{60682E10-69C6-4B74-9B1A-3D982DEA5ECC}">
      <dgm:prSet/>
      <dgm:spPr/>
      <dgm:t>
        <a:bodyPr/>
        <a:lstStyle/>
        <a:p>
          <a:endParaRPr lang="en-US"/>
        </a:p>
      </dgm:t>
    </dgm:pt>
    <dgm:pt modelId="{3FEC0ADC-10A4-4DE8-A985-DB20F92C15DD}">
      <dgm:prSet/>
      <dgm:spPr/>
      <dgm:t>
        <a:bodyPr/>
        <a:lstStyle/>
        <a:p>
          <a:r>
            <a:rPr lang="en-US" b="1"/>
            <a:t>Treatment- prophylactic antibiotics- Anti-Staph</a:t>
          </a:r>
          <a:endParaRPr lang="en-US"/>
        </a:p>
      </dgm:t>
    </dgm:pt>
    <dgm:pt modelId="{30AF1A39-16E8-4E1C-B558-A38B4C4BA72F}" type="parTrans" cxnId="{502C18B9-C252-4688-9367-F7FFF31D691F}">
      <dgm:prSet/>
      <dgm:spPr/>
      <dgm:t>
        <a:bodyPr/>
        <a:lstStyle/>
        <a:p>
          <a:endParaRPr lang="en-US"/>
        </a:p>
      </dgm:t>
    </dgm:pt>
    <dgm:pt modelId="{5B9D4940-7D4C-4226-83FB-143BFB4FC534}" type="sibTrans" cxnId="{502C18B9-C252-4688-9367-F7FFF31D691F}">
      <dgm:prSet/>
      <dgm:spPr/>
      <dgm:t>
        <a:bodyPr/>
        <a:lstStyle/>
        <a:p>
          <a:endParaRPr lang="en-US"/>
        </a:p>
      </dgm:t>
    </dgm:pt>
    <dgm:pt modelId="{AB5E427D-EA0E-AC4D-90D4-9E25BEA8D9CC}" type="pres">
      <dgm:prSet presAssocID="{59F6DBDC-4701-4359-969B-51C7678F83D4}" presName="vert0" presStyleCnt="0">
        <dgm:presLayoutVars>
          <dgm:dir/>
          <dgm:animOne val="branch"/>
          <dgm:animLvl val="lvl"/>
        </dgm:presLayoutVars>
      </dgm:prSet>
      <dgm:spPr/>
    </dgm:pt>
    <dgm:pt modelId="{A7BB5D3F-0C42-DC43-921B-1EC8D09F93A0}" type="pres">
      <dgm:prSet presAssocID="{09048761-6E27-44F4-84AC-C3B534C1B951}" presName="thickLine" presStyleLbl="alignNode1" presStyleIdx="0" presStyleCnt="9"/>
      <dgm:spPr/>
    </dgm:pt>
    <dgm:pt modelId="{E613F222-EBE0-E74B-8078-A532B708661E}" type="pres">
      <dgm:prSet presAssocID="{09048761-6E27-44F4-84AC-C3B534C1B951}" presName="horz1" presStyleCnt="0"/>
      <dgm:spPr/>
    </dgm:pt>
    <dgm:pt modelId="{36FB81A6-28CA-E745-A947-F23794B73563}" type="pres">
      <dgm:prSet presAssocID="{09048761-6E27-44F4-84AC-C3B534C1B951}" presName="tx1" presStyleLbl="revTx" presStyleIdx="0" presStyleCnt="9"/>
      <dgm:spPr/>
    </dgm:pt>
    <dgm:pt modelId="{851ACBAD-8E42-5D47-9281-6D334097904B}" type="pres">
      <dgm:prSet presAssocID="{09048761-6E27-44F4-84AC-C3B534C1B951}" presName="vert1" presStyleCnt="0"/>
      <dgm:spPr/>
    </dgm:pt>
    <dgm:pt modelId="{116BB464-6DDE-684C-8188-6961800694BD}" type="pres">
      <dgm:prSet presAssocID="{73AE314C-CDF0-4911-ABF9-76938EB88CED}" presName="thickLine" presStyleLbl="alignNode1" presStyleIdx="1" presStyleCnt="9"/>
      <dgm:spPr/>
    </dgm:pt>
    <dgm:pt modelId="{550F2926-E8E5-F246-AE51-6B80B83B90C4}" type="pres">
      <dgm:prSet presAssocID="{73AE314C-CDF0-4911-ABF9-76938EB88CED}" presName="horz1" presStyleCnt="0"/>
      <dgm:spPr/>
    </dgm:pt>
    <dgm:pt modelId="{A647E96D-8B19-A54C-8217-51FE812947F4}" type="pres">
      <dgm:prSet presAssocID="{73AE314C-CDF0-4911-ABF9-76938EB88CED}" presName="tx1" presStyleLbl="revTx" presStyleIdx="1" presStyleCnt="9"/>
      <dgm:spPr/>
    </dgm:pt>
    <dgm:pt modelId="{364428DA-2AA8-3042-AF19-40722D00BB73}" type="pres">
      <dgm:prSet presAssocID="{73AE314C-CDF0-4911-ABF9-76938EB88CED}" presName="vert1" presStyleCnt="0"/>
      <dgm:spPr/>
    </dgm:pt>
    <dgm:pt modelId="{33DAE522-D745-854B-8F73-72DB19CDE2EB}" type="pres">
      <dgm:prSet presAssocID="{B56DBCE3-B662-4573-922A-44B826C52BA0}" presName="thickLine" presStyleLbl="alignNode1" presStyleIdx="2" presStyleCnt="9"/>
      <dgm:spPr/>
    </dgm:pt>
    <dgm:pt modelId="{AA937B8A-ADE6-F34B-A068-C41D1EB240A7}" type="pres">
      <dgm:prSet presAssocID="{B56DBCE3-B662-4573-922A-44B826C52BA0}" presName="horz1" presStyleCnt="0"/>
      <dgm:spPr/>
    </dgm:pt>
    <dgm:pt modelId="{9FDDF6A2-979A-664F-85B2-723A2B2CFC90}" type="pres">
      <dgm:prSet presAssocID="{B56DBCE3-B662-4573-922A-44B826C52BA0}" presName="tx1" presStyleLbl="revTx" presStyleIdx="2" presStyleCnt="9"/>
      <dgm:spPr/>
    </dgm:pt>
    <dgm:pt modelId="{F4A4E501-B034-0247-9C3E-F9C5B971D91D}" type="pres">
      <dgm:prSet presAssocID="{B56DBCE3-B662-4573-922A-44B826C52BA0}" presName="vert1" presStyleCnt="0"/>
      <dgm:spPr/>
    </dgm:pt>
    <dgm:pt modelId="{2C51652D-9F95-A24B-9C99-BB2ABDE8FE62}" type="pres">
      <dgm:prSet presAssocID="{030457FF-B7F1-4050-8F49-DF54CACC466B}" presName="thickLine" presStyleLbl="alignNode1" presStyleIdx="3" presStyleCnt="9"/>
      <dgm:spPr/>
    </dgm:pt>
    <dgm:pt modelId="{3FD393EF-601A-7E4C-A7BF-31511050EAF2}" type="pres">
      <dgm:prSet presAssocID="{030457FF-B7F1-4050-8F49-DF54CACC466B}" presName="horz1" presStyleCnt="0"/>
      <dgm:spPr/>
    </dgm:pt>
    <dgm:pt modelId="{461A33B4-F50C-794D-894B-4FAD2C3AEA37}" type="pres">
      <dgm:prSet presAssocID="{030457FF-B7F1-4050-8F49-DF54CACC466B}" presName="tx1" presStyleLbl="revTx" presStyleIdx="3" presStyleCnt="9"/>
      <dgm:spPr/>
    </dgm:pt>
    <dgm:pt modelId="{7A672509-8537-6844-BA46-543B30115DC6}" type="pres">
      <dgm:prSet presAssocID="{030457FF-B7F1-4050-8F49-DF54CACC466B}" presName="vert1" presStyleCnt="0"/>
      <dgm:spPr/>
    </dgm:pt>
    <dgm:pt modelId="{D12805FC-64F7-F143-B1D8-7930D090CF97}" type="pres">
      <dgm:prSet presAssocID="{C04081CB-D694-4A3A-9F54-924965CDDA47}" presName="thickLine" presStyleLbl="alignNode1" presStyleIdx="4" presStyleCnt="9"/>
      <dgm:spPr/>
    </dgm:pt>
    <dgm:pt modelId="{40E50182-572B-8E4C-ACFE-07419EFF237E}" type="pres">
      <dgm:prSet presAssocID="{C04081CB-D694-4A3A-9F54-924965CDDA47}" presName="horz1" presStyleCnt="0"/>
      <dgm:spPr/>
    </dgm:pt>
    <dgm:pt modelId="{79177E20-C78B-1346-B0AF-CF436F27BC45}" type="pres">
      <dgm:prSet presAssocID="{C04081CB-D694-4A3A-9F54-924965CDDA47}" presName="tx1" presStyleLbl="revTx" presStyleIdx="4" presStyleCnt="9"/>
      <dgm:spPr/>
    </dgm:pt>
    <dgm:pt modelId="{01808E5B-D986-4D41-B85B-79B7914A636E}" type="pres">
      <dgm:prSet presAssocID="{C04081CB-D694-4A3A-9F54-924965CDDA47}" presName="vert1" presStyleCnt="0"/>
      <dgm:spPr/>
    </dgm:pt>
    <dgm:pt modelId="{FBCA4E98-7F55-9F47-A51A-82D69BA8B425}" type="pres">
      <dgm:prSet presAssocID="{CFDD2010-2A43-46D8-8ACD-9ECE55FF690D}" presName="thickLine" presStyleLbl="alignNode1" presStyleIdx="5" presStyleCnt="9"/>
      <dgm:spPr/>
    </dgm:pt>
    <dgm:pt modelId="{890CF20A-0B38-B34D-A5E8-770D3C4712A2}" type="pres">
      <dgm:prSet presAssocID="{CFDD2010-2A43-46D8-8ACD-9ECE55FF690D}" presName="horz1" presStyleCnt="0"/>
      <dgm:spPr/>
    </dgm:pt>
    <dgm:pt modelId="{BF61A51A-BFD2-FA40-BDBB-86489DFDD82C}" type="pres">
      <dgm:prSet presAssocID="{CFDD2010-2A43-46D8-8ACD-9ECE55FF690D}" presName="tx1" presStyleLbl="revTx" presStyleIdx="5" presStyleCnt="9"/>
      <dgm:spPr/>
    </dgm:pt>
    <dgm:pt modelId="{5CA632F3-EA62-7A46-8648-3165209AC9A3}" type="pres">
      <dgm:prSet presAssocID="{CFDD2010-2A43-46D8-8ACD-9ECE55FF690D}" presName="vert1" presStyleCnt="0"/>
      <dgm:spPr/>
    </dgm:pt>
    <dgm:pt modelId="{264E5902-5CDF-FC42-9A65-9833BA89F900}" type="pres">
      <dgm:prSet presAssocID="{EAB90086-3C54-4FE2-A81C-AEE84B02D17A}" presName="thickLine" presStyleLbl="alignNode1" presStyleIdx="6" presStyleCnt="9"/>
      <dgm:spPr/>
    </dgm:pt>
    <dgm:pt modelId="{3ABE62FD-1417-264A-AD27-1872D1628232}" type="pres">
      <dgm:prSet presAssocID="{EAB90086-3C54-4FE2-A81C-AEE84B02D17A}" presName="horz1" presStyleCnt="0"/>
      <dgm:spPr/>
    </dgm:pt>
    <dgm:pt modelId="{394F515A-91BD-4E46-871B-784DA1CE2712}" type="pres">
      <dgm:prSet presAssocID="{EAB90086-3C54-4FE2-A81C-AEE84B02D17A}" presName="tx1" presStyleLbl="revTx" presStyleIdx="6" presStyleCnt="9"/>
      <dgm:spPr/>
    </dgm:pt>
    <dgm:pt modelId="{5C86E1E3-C687-8D43-BF01-EDD2B07383B2}" type="pres">
      <dgm:prSet presAssocID="{EAB90086-3C54-4FE2-A81C-AEE84B02D17A}" presName="vert1" presStyleCnt="0"/>
      <dgm:spPr/>
    </dgm:pt>
    <dgm:pt modelId="{663FA8E3-9394-0F47-8DA1-AD6D8DE0E9A2}" type="pres">
      <dgm:prSet presAssocID="{8A934120-C1B3-47A8-AE2A-7D61261A6FDF}" presName="thickLine" presStyleLbl="alignNode1" presStyleIdx="7" presStyleCnt="9"/>
      <dgm:spPr/>
    </dgm:pt>
    <dgm:pt modelId="{88509089-7B68-EF46-898E-10603C765538}" type="pres">
      <dgm:prSet presAssocID="{8A934120-C1B3-47A8-AE2A-7D61261A6FDF}" presName="horz1" presStyleCnt="0"/>
      <dgm:spPr/>
    </dgm:pt>
    <dgm:pt modelId="{053F536C-9BEE-B747-9755-6B0C2AF23885}" type="pres">
      <dgm:prSet presAssocID="{8A934120-C1B3-47A8-AE2A-7D61261A6FDF}" presName="tx1" presStyleLbl="revTx" presStyleIdx="7" presStyleCnt="9"/>
      <dgm:spPr/>
    </dgm:pt>
    <dgm:pt modelId="{F1E50D71-DFCD-8145-BADB-C507F7CF246D}" type="pres">
      <dgm:prSet presAssocID="{8A934120-C1B3-47A8-AE2A-7D61261A6FDF}" presName="vert1" presStyleCnt="0"/>
      <dgm:spPr/>
    </dgm:pt>
    <dgm:pt modelId="{5B25D22C-D09C-E942-8D5C-F13B5C97205C}" type="pres">
      <dgm:prSet presAssocID="{3FEC0ADC-10A4-4DE8-A985-DB20F92C15DD}" presName="thickLine" presStyleLbl="alignNode1" presStyleIdx="8" presStyleCnt="9"/>
      <dgm:spPr/>
    </dgm:pt>
    <dgm:pt modelId="{3A1F947A-92B5-5147-AB80-1A5A7C42A563}" type="pres">
      <dgm:prSet presAssocID="{3FEC0ADC-10A4-4DE8-A985-DB20F92C15DD}" presName="horz1" presStyleCnt="0"/>
      <dgm:spPr/>
    </dgm:pt>
    <dgm:pt modelId="{9DBD6298-20A0-E642-AE9D-95865363158C}" type="pres">
      <dgm:prSet presAssocID="{3FEC0ADC-10A4-4DE8-A985-DB20F92C15DD}" presName="tx1" presStyleLbl="revTx" presStyleIdx="8" presStyleCnt="9"/>
      <dgm:spPr/>
    </dgm:pt>
    <dgm:pt modelId="{47E05CDC-2F66-D149-8EFD-7DB77D816158}" type="pres">
      <dgm:prSet presAssocID="{3FEC0ADC-10A4-4DE8-A985-DB20F92C15DD}" presName="vert1" presStyleCnt="0"/>
      <dgm:spPr/>
    </dgm:pt>
  </dgm:ptLst>
  <dgm:cxnLst>
    <dgm:cxn modelId="{6E6D1F05-136E-4437-92C8-DD814FE73203}" srcId="{59F6DBDC-4701-4359-969B-51C7678F83D4}" destId="{73AE314C-CDF0-4911-ABF9-76938EB88CED}" srcOrd="1" destOrd="0" parTransId="{F9C6CC61-7AED-4B0C-B7C3-0C942F7BDEFB}" sibTransId="{E2058F56-CCDF-4B68-B60D-2411D49520B3}"/>
    <dgm:cxn modelId="{8C028C0B-781F-485F-A7FE-162D63AA6E96}" srcId="{59F6DBDC-4701-4359-969B-51C7678F83D4}" destId="{030457FF-B7F1-4050-8F49-DF54CACC466B}" srcOrd="3" destOrd="0" parTransId="{F660050E-A815-413B-A284-E97ECEA46E93}" sibTransId="{C5B769B0-DB20-4F78-8672-6D8C88917FE8}"/>
    <dgm:cxn modelId="{60682E10-69C6-4B74-9B1A-3D982DEA5ECC}" srcId="{59F6DBDC-4701-4359-969B-51C7678F83D4}" destId="{8A934120-C1B3-47A8-AE2A-7D61261A6FDF}" srcOrd="7" destOrd="0" parTransId="{4D5D1F14-472F-46DE-A371-D8875DE3B2EB}" sibTransId="{F8780C85-4935-43CC-9B4E-0574A6CD1DCB}"/>
    <dgm:cxn modelId="{72216218-BC90-49E6-AA31-2F5D7FF0643E}" srcId="{59F6DBDC-4701-4359-969B-51C7678F83D4}" destId="{B56DBCE3-B662-4573-922A-44B826C52BA0}" srcOrd="2" destOrd="0" parTransId="{1BED026E-58A5-4E81-A77A-8A77969E4BC0}" sibTransId="{976F3D94-F020-413F-80A5-A9C48E1A2784}"/>
    <dgm:cxn modelId="{64EC8D19-1377-534E-AE5C-09594A08004E}" type="presOf" srcId="{09048761-6E27-44F4-84AC-C3B534C1B951}" destId="{36FB81A6-28CA-E745-A947-F23794B73563}" srcOrd="0" destOrd="0" presId="urn:microsoft.com/office/officeart/2008/layout/LinedList"/>
    <dgm:cxn modelId="{DE9EAB19-8A7F-5E4B-A123-7748B565F82A}" type="presOf" srcId="{030457FF-B7F1-4050-8F49-DF54CACC466B}" destId="{461A33B4-F50C-794D-894B-4FAD2C3AEA37}" srcOrd="0" destOrd="0" presId="urn:microsoft.com/office/officeart/2008/layout/LinedList"/>
    <dgm:cxn modelId="{D99CF33A-9CDB-0D43-9BD8-2AADB791C117}" type="presOf" srcId="{3FEC0ADC-10A4-4DE8-A985-DB20F92C15DD}" destId="{9DBD6298-20A0-E642-AE9D-95865363158C}" srcOrd="0" destOrd="0" presId="urn:microsoft.com/office/officeart/2008/layout/LinedList"/>
    <dgm:cxn modelId="{F8817141-C363-9A4E-B987-04969B00D34B}" type="presOf" srcId="{CFDD2010-2A43-46D8-8ACD-9ECE55FF690D}" destId="{BF61A51A-BFD2-FA40-BDBB-86489DFDD82C}" srcOrd="0" destOrd="0" presId="urn:microsoft.com/office/officeart/2008/layout/LinedList"/>
    <dgm:cxn modelId="{73CC9F5E-A2F7-49FB-B9E7-237DA4C1B6D1}" srcId="{59F6DBDC-4701-4359-969B-51C7678F83D4}" destId="{C04081CB-D694-4A3A-9F54-924965CDDA47}" srcOrd="4" destOrd="0" parTransId="{F31D16F3-8DAF-4970-A9A4-C691859F31A7}" sibTransId="{6D83D1B4-6F22-4CC0-87BB-508CA2F7BDF6}"/>
    <dgm:cxn modelId="{D41F5269-EAB4-3D4A-9E80-4B5CBD2BA554}" type="presOf" srcId="{C04081CB-D694-4A3A-9F54-924965CDDA47}" destId="{79177E20-C78B-1346-B0AF-CF436F27BC45}" srcOrd="0" destOrd="0" presId="urn:microsoft.com/office/officeart/2008/layout/LinedList"/>
    <dgm:cxn modelId="{A572948A-79B6-4C29-9E6C-E760286549CB}" srcId="{59F6DBDC-4701-4359-969B-51C7678F83D4}" destId="{EAB90086-3C54-4FE2-A81C-AEE84B02D17A}" srcOrd="6" destOrd="0" parTransId="{6907B13B-52BF-4FAD-8245-1703E59AEDEB}" sibTransId="{0469E44E-A5D2-48E7-9935-4F8DB8CF13DB}"/>
    <dgm:cxn modelId="{4135F68B-ABBF-EF41-B3C4-9F54EF62B7F1}" type="presOf" srcId="{59F6DBDC-4701-4359-969B-51C7678F83D4}" destId="{AB5E427D-EA0E-AC4D-90D4-9E25BEA8D9CC}" srcOrd="0" destOrd="0" presId="urn:microsoft.com/office/officeart/2008/layout/LinedList"/>
    <dgm:cxn modelId="{074BE094-39D3-C74C-8E16-4E568A592EB1}" type="presOf" srcId="{B56DBCE3-B662-4573-922A-44B826C52BA0}" destId="{9FDDF6A2-979A-664F-85B2-723A2B2CFC90}" srcOrd="0" destOrd="0" presId="urn:microsoft.com/office/officeart/2008/layout/LinedList"/>
    <dgm:cxn modelId="{2E8EDB97-0847-5242-BBAE-7A684B75C731}" type="presOf" srcId="{EAB90086-3C54-4FE2-A81C-AEE84B02D17A}" destId="{394F515A-91BD-4E46-871B-784DA1CE2712}" srcOrd="0" destOrd="0" presId="urn:microsoft.com/office/officeart/2008/layout/LinedList"/>
    <dgm:cxn modelId="{6791919B-8F31-0743-BFFA-59F96C03CDAB}" type="presOf" srcId="{8A934120-C1B3-47A8-AE2A-7D61261A6FDF}" destId="{053F536C-9BEE-B747-9755-6B0C2AF23885}" srcOrd="0" destOrd="0" presId="urn:microsoft.com/office/officeart/2008/layout/LinedList"/>
    <dgm:cxn modelId="{D5DD99A8-24C1-493A-957F-12558300FD56}" srcId="{59F6DBDC-4701-4359-969B-51C7678F83D4}" destId="{CFDD2010-2A43-46D8-8ACD-9ECE55FF690D}" srcOrd="5" destOrd="0" parTransId="{04D64561-321F-494D-81BE-A48B011DD5BE}" sibTransId="{03B7C9CF-F657-4BCF-8E6E-C35968F09B11}"/>
    <dgm:cxn modelId="{8D531FB7-9CDD-43EB-8C01-1362F8C02E39}" srcId="{59F6DBDC-4701-4359-969B-51C7678F83D4}" destId="{09048761-6E27-44F4-84AC-C3B534C1B951}" srcOrd="0" destOrd="0" parTransId="{80CD1110-F6D4-4C4A-A23A-B4B39A39DC0D}" sibTransId="{CD55A69F-A448-4CF0-866D-C4FCBEA3803A}"/>
    <dgm:cxn modelId="{502C18B9-C252-4688-9367-F7FFF31D691F}" srcId="{59F6DBDC-4701-4359-969B-51C7678F83D4}" destId="{3FEC0ADC-10A4-4DE8-A985-DB20F92C15DD}" srcOrd="8" destOrd="0" parTransId="{30AF1A39-16E8-4E1C-B558-A38B4C4BA72F}" sibTransId="{5B9D4940-7D4C-4226-83FB-143BFB4FC534}"/>
    <dgm:cxn modelId="{B37DC7EF-1E1B-A341-85B5-987093BCC92F}" type="presOf" srcId="{73AE314C-CDF0-4911-ABF9-76938EB88CED}" destId="{A647E96D-8B19-A54C-8217-51FE812947F4}" srcOrd="0" destOrd="0" presId="urn:microsoft.com/office/officeart/2008/layout/LinedList"/>
    <dgm:cxn modelId="{6A959551-2037-6C47-A508-D4C9388A0E36}" type="presParOf" srcId="{AB5E427D-EA0E-AC4D-90D4-9E25BEA8D9CC}" destId="{A7BB5D3F-0C42-DC43-921B-1EC8D09F93A0}" srcOrd="0" destOrd="0" presId="urn:microsoft.com/office/officeart/2008/layout/LinedList"/>
    <dgm:cxn modelId="{278416F4-0CDE-3C4A-BD9C-D12E81B070B8}" type="presParOf" srcId="{AB5E427D-EA0E-AC4D-90D4-9E25BEA8D9CC}" destId="{E613F222-EBE0-E74B-8078-A532B708661E}" srcOrd="1" destOrd="0" presId="urn:microsoft.com/office/officeart/2008/layout/LinedList"/>
    <dgm:cxn modelId="{0F7D3E8D-B760-764F-8412-F329130E0487}" type="presParOf" srcId="{E613F222-EBE0-E74B-8078-A532B708661E}" destId="{36FB81A6-28CA-E745-A947-F23794B73563}" srcOrd="0" destOrd="0" presId="urn:microsoft.com/office/officeart/2008/layout/LinedList"/>
    <dgm:cxn modelId="{0DC80C9E-63DB-4A4C-98A7-F5AEAEA7BA78}" type="presParOf" srcId="{E613F222-EBE0-E74B-8078-A532B708661E}" destId="{851ACBAD-8E42-5D47-9281-6D334097904B}" srcOrd="1" destOrd="0" presId="urn:microsoft.com/office/officeart/2008/layout/LinedList"/>
    <dgm:cxn modelId="{E6BCF6EE-379D-6D44-8862-680F9ED13325}" type="presParOf" srcId="{AB5E427D-EA0E-AC4D-90D4-9E25BEA8D9CC}" destId="{116BB464-6DDE-684C-8188-6961800694BD}" srcOrd="2" destOrd="0" presId="urn:microsoft.com/office/officeart/2008/layout/LinedList"/>
    <dgm:cxn modelId="{A2D2C31E-DA7F-A84B-BC66-FE1F48BD1189}" type="presParOf" srcId="{AB5E427D-EA0E-AC4D-90D4-9E25BEA8D9CC}" destId="{550F2926-E8E5-F246-AE51-6B80B83B90C4}" srcOrd="3" destOrd="0" presId="urn:microsoft.com/office/officeart/2008/layout/LinedList"/>
    <dgm:cxn modelId="{DF30D4FB-52B7-654D-90B1-7F78F3461923}" type="presParOf" srcId="{550F2926-E8E5-F246-AE51-6B80B83B90C4}" destId="{A647E96D-8B19-A54C-8217-51FE812947F4}" srcOrd="0" destOrd="0" presId="urn:microsoft.com/office/officeart/2008/layout/LinedList"/>
    <dgm:cxn modelId="{2F5C1C60-8B29-A545-9E2B-40A5388EA85F}" type="presParOf" srcId="{550F2926-E8E5-F246-AE51-6B80B83B90C4}" destId="{364428DA-2AA8-3042-AF19-40722D00BB73}" srcOrd="1" destOrd="0" presId="urn:microsoft.com/office/officeart/2008/layout/LinedList"/>
    <dgm:cxn modelId="{8C2D5715-0A74-7140-BBCE-4DE6FA9F3EAC}" type="presParOf" srcId="{AB5E427D-EA0E-AC4D-90D4-9E25BEA8D9CC}" destId="{33DAE522-D745-854B-8F73-72DB19CDE2EB}" srcOrd="4" destOrd="0" presId="urn:microsoft.com/office/officeart/2008/layout/LinedList"/>
    <dgm:cxn modelId="{7D91B52B-06A3-FD4E-9A9C-980DE1EF2545}" type="presParOf" srcId="{AB5E427D-EA0E-AC4D-90D4-9E25BEA8D9CC}" destId="{AA937B8A-ADE6-F34B-A068-C41D1EB240A7}" srcOrd="5" destOrd="0" presId="urn:microsoft.com/office/officeart/2008/layout/LinedList"/>
    <dgm:cxn modelId="{2FC5CEF0-76F0-4D44-AEF4-D7E79D5CB27E}" type="presParOf" srcId="{AA937B8A-ADE6-F34B-A068-C41D1EB240A7}" destId="{9FDDF6A2-979A-664F-85B2-723A2B2CFC90}" srcOrd="0" destOrd="0" presId="urn:microsoft.com/office/officeart/2008/layout/LinedList"/>
    <dgm:cxn modelId="{AB0D2581-30D7-994D-80DF-9F77CA21008F}" type="presParOf" srcId="{AA937B8A-ADE6-F34B-A068-C41D1EB240A7}" destId="{F4A4E501-B034-0247-9C3E-F9C5B971D91D}" srcOrd="1" destOrd="0" presId="urn:microsoft.com/office/officeart/2008/layout/LinedList"/>
    <dgm:cxn modelId="{3C2FE10E-D24B-1545-BBDD-D50D0CB9EF2C}" type="presParOf" srcId="{AB5E427D-EA0E-AC4D-90D4-9E25BEA8D9CC}" destId="{2C51652D-9F95-A24B-9C99-BB2ABDE8FE62}" srcOrd="6" destOrd="0" presId="urn:microsoft.com/office/officeart/2008/layout/LinedList"/>
    <dgm:cxn modelId="{A2C60CF8-1D83-994C-91F9-97403FBA67A3}" type="presParOf" srcId="{AB5E427D-EA0E-AC4D-90D4-9E25BEA8D9CC}" destId="{3FD393EF-601A-7E4C-A7BF-31511050EAF2}" srcOrd="7" destOrd="0" presId="urn:microsoft.com/office/officeart/2008/layout/LinedList"/>
    <dgm:cxn modelId="{F1E9CE19-5FB2-1D4A-8C52-ECF9DF764EE9}" type="presParOf" srcId="{3FD393EF-601A-7E4C-A7BF-31511050EAF2}" destId="{461A33B4-F50C-794D-894B-4FAD2C3AEA37}" srcOrd="0" destOrd="0" presId="urn:microsoft.com/office/officeart/2008/layout/LinedList"/>
    <dgm:cxn modelId="{48F982DA-5B79-0C46-BC90-2BABF2CB4BA4}" type="presParOf" srcId="{3FD393EF-601A-7E4C-A7BF-31511050EAF2}" destId="{7A672509-8537-6844-BA46-543B30115DC6}" srcOrd="1" destOrd="0" presId="urn:microsoft.com/office/officeart/2008/layout/LinedList"/>
    <dgm:cxn modelId="{227450A1-7430-D24A-9DD3-966C210ABCA3}" type="presParOf" srcId="{AB5E427D-EA0E-AC4D-90D4-9E25BEA8D9CC}" destId="{D12805FC-64F7-F143-B1D8-7930D090CF97}" srcOrd="8" destOrd="0" presId="urn:microsoft.com/office/officeart/2008/layout/LinedList"/>
    <dgm:cxn modelId="{1210751D-E6B3-C84B-BD59-D229A2D16603}" type="presParOf" srcId="{AB5E427D-EA0E-AC4D-90D4-9E25BEA8D9CC}" destId="{40E50182-572B-8E4C-ACFE-07419EFF237E}" srcOrd="9" destOrd="0" presId="urn:microsoft.com/office/officeart/2008/layout/LinedList"/>
    <dgm:cxn modelId="{CC04F5D4-34B2-C94A-B847-EFAD920D2A14}" type="presParOf" srcId="{40E50182-572B-8E4C-ACFE-07419EFF237E}" destId="{79177E20-C78B-1346-B0AF-CF436F27BC45}" srcOrd="0" destOrd="0" presId="urn:microsoft.com/office/officeart/2008/layout/LinedList"/>
    <dgm:cxn modelId="{822D8955-2708-CA49-9ECD-6E7AFEB22BCE}" type="presParOf" srcId="{40E50182-572B-8E4C-ACFE-07419EFF237E}" destId="{01808E5B-D986-4D41-B85B-79B7914A636E}" srcOrd="1" destOrd="0" presId="urn:microsoft.com/office/officeart/2008/layout/LinedList"/>
    <dgm:cxn modelId="{F9440443-FDA7-8A47-BEF5-65B0F14CAC19}" type="presParOf" srcId="{AB5E427D-EA0E-AC4D-90D4-9E25BEA8D9CC}" destId="{FBCA4E98-7F55-9F47-A51A-82D69BA8B425}" srcOrd="10" destOrd="0" presId="urn:microsoft.com/office/officeart/2008/layout/LinedList"/>
    <dgm:cxn modelId="{9E6E2AAA-CAC8-FF4C-ABE7-E446C467D6EB}" type="presParOf" srcId="{AB5E427D-EA0E-AC4D-90D4-9E25BEA8D9CC}" destId="{890CF20A-0B38-B34D-A5E8-770D3C4712A2}" srcOrd="11" destOrd="0" presId="urn:microsoft.com/office/officeart/2008/layout/LinedList"/>
    <dgm:cxn modelId="{28E103E8-36CE-C24E-8093-16DB5AABFB5C}" type="presParOf" srcId="{890CF20A-0B38-B34D-A5E8-770D3C4712A2}" destId="{BF61A51A-BFD2-FA40-BDBB-86489DFDD82C}" srcOrd="0" destOrd="0" presId="urn:microsoft.com/office/officeart/2008/layout/LinedList"/>
    <dgm:cxn modelId="{1AE92B1F-0D1F-DE43-BCAE-AEBB1553CE3D}" type="presParOf" srcId="{890CF20A-0B38-B34D-A5E8-770D3C4712A2}" destId="{5CA632F3-EA62-7A46-8648-3165209AC9A3}" srcOrd="1" destOrd="0" presId="urn:microsoft.com/office/officeart/2008/layout/LinedList"/>
    <dgm:cxn modelId="{7E7D3F76-775C-444E-ADFC-FDDAAC76EA0C}" type="presParOf" srcId="{AB5E427D-EA0E-AC4D-90D4-9E25BEA8D9CC}" destId="{264E5902-5CDF-FC42-9A65-9833BA89F900}" srcOrd="12" destOrd="0" presId="urn:microsoft.com/office/officeart/2008/layout/LinedList"/>
    <dgm:cxn modelId="{15541F7E-00A7-9548-A410-07EFCDDFFEE2}" type="presParOf" srcId="{AB5E427D-EA0E-AC4D-90D4-9E25BEA8D9CC}" destId="{3ABE62FD-1417-264A-AD27-1872D1628232}" srcOrd="13" destOrd="0" presId="urn:microsoft.com/office/officeart/2008/layout/LinedList"/>
    <dgm:cxn modelId="{D5E8A0D5-1DED-0949-B80A-A5F5C62DDD09}" type="presParOf" srcId="{3ABE62FD-1417-264A-AD27-1872D1628232}" destId="{394F515A-91BD-4E46-871B-784DA1CE2712}" srcOrd="0" destOrd="0" presId="urn:microsoft.com/office/officeart/2008/layout/LinedList"/>
    <dgm:cxn modelId="{CA113FD2-B4A5-E548-BE95-F8A5D46FBAC2}" type="presParOf" srcId="{3ABE62FD-1417-264A-AD27-1872D1628232}" destId="{5C86E1E3-C687-8D43-BF01-EDD2B07383B2}" srcOrd="1" destOrd="0" presId="urn:microsoft.com/office/officeart/2008/layout/LinedList"/>
    <dgm:cxn modelId="{ABE59A90-7641-C04B-BD21-47D9BF2C9E14}" type="presParOf" srcId="{AB5E427D-EA0E-AC4D-90D4-9E25BEA8D9CC}" destId="{663FA8E3-9394-0F47-8DA1-AD6D8DE0E9A2}" srcOrd="14" destOrd="0" presId="urn:microsoft.com/office/officeart/2008/layout/LinedList"/>
    <dgm:cxn modelId="{5EC26F48-1320-F742-850A-C5FB873AAA38}" type="presParOf" srcId="{AB5E427D-EA0E-AC4D-90D4-9E25BEA8D9CC}" destId="{88509089-7B68-EF46-898E-10603C765538}" srcOrd="15" destOrd="0" presId="urn:microsoft.com/office/officeart/2008/layout/LinedList"/>
    <dgm:cxn modelId="{933E4D6F-5438-F849-9D1A-F3F6678EAA7A}" type="presParOf" srcId="{88509089-7B68-EF46-898E-10603C765538}" destId="{053F536C-9BEE-B747-9755-6B0C2AF23885}" srcOrd="0" destOrd="0" presId="urn:microsoft.com/office/officeart/2008/layout/LinedList"/>
    <dgm:cxn modelId="{D6C21FA3-219C-0A40-872F-BF4B2556D6C4}" type="presParOf" srcId="{88509089-7B68-EF46-898E-10603C765538}" destId="{F1E50D71-DFCD-8145-BADB-C507F7CF246D}" srcOrd="1" destOrd="0" presId="urn:microsoft.com/office/officeart/2008/layout/LinedList"/>
    <dgm:cxn modelId="{E2660C5B-6E2C-1E46-963E-5A81CA31AE22}" type="presParOf" srcId="{AB5E427D-EA0E-AC4D-90D4-9E25BEA8D9CC}" destId="{5B25D22C-D09C-E942-8D5C-F13B5C97205C}" srcOrd="16" destOrd="0" presId="urn:microsoft.com/office/officeart/2008/layout/LinedList"/>
    <dgm:cxn modelId="{5939032A-C198-1149-B650-0A1B376F652E}" type="presParOf" srcId="{AB5E427D-EA0E-AC4D-90D4-9E25BEA8D9CC}" destId="{3A1F947A-92B5-5147-AB80-1A5A7C42A563}" srcOrd="17" destOrd="0" presId="urn:microsoft.com/office/officeart/2008/layout/LinedList"/>
    <dgm:cxn modelId="{C5F46829-B739-7E47-BB59-F3897817CFEA}" type="presParOf" srcId="{3A1F947A-92B5-5147-AB80-1A5A7C42A563}" destId="{9DBD6298-20A0-E642-AE9D-95865363158C}" srcOrd="0" destOrd="0" presId="urn:microsoft.com/office/officeart/2008/layout/LinedList"/>
    <dgm:cxn modelId="{8269CD3A-245A-624D-AF69-1B7D36F4459B}" type="presParOf" srcId="{3A1F947A-92B5-5147-AB80-1A5A7C42A563}" destId="{47E05CDC-2F66-D149-8EFD-7DB77D8161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C172ED-A4EA-4BDD-BECA-04EA52219FB0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84094EF-C64B-4958-AD9E-5560BFF6FFE5}">
      <dgm:prSet/>
      <dgm:spPr/>
      <dgm:t>
        <a:bodyPr/>
        <a:lstStyle/>
        <a:p>
          <a:r>
            <a:rPr lang="en-US" b="1"/>
            <a:t>Usually present with failure to thrive, persistent diarrhea</a:t>
          </a:r>
          <a:endParaRPr lang="en-US"/>
        </a:p>
      </dgm:t>
    </dgm:pt>
    <dgm:pt modelId="{BD9524E5-B3DC-4519-840D-83F6452B89F0}" type="parTrans" cxnId="{6DE3B1F0-1B7D-4648-B5BA-7535A5ECE874}">
      <dgm:prSet/>
      <dgm:spPr/>
      <dgm:t>
        <a:bodyPr/>
        <a:lstStyle/>
        <a:p>
          <a:endParaRPr lang="en-US"/>
        </a:p>
      </dgm:t>
    </dgm:pt>
    <dgm:pt modelId="{2FC79163-798D-4E70-9F01-82C6EC234A05}" type="sibTrans" cxnId="{6DE3B1F0-1B7D-4648-B5BA-7535A5ECE874}">
      <dgm:prSet/>
      <dgm:spPr/>
      <dgm:t>
        <a:bodyPr/>
        <a:lstStyle/>
        <a:p>
          <a:endParaRPr lang="en-US"/>
        </a:p>
      </dgm:t>
    </dgm:pt>
    <dgm:pt modelId="{7759861B-A13C-4304-A3AD-A98F116269B1}">
      <dgm:prSet/>
      <dgm:spPr/>
      <dgm:t>
        <a:bodyPr/>
        <a:lstStyle/>
        <a:p>
          <a:r>
            <a:rPr lang="en-US" b="1"/>
            <a:t>Respiratory symptoms +/- thrush between 2-7 months of age</a:t>
          </a:r>
          <a:endParaRPr lang="en-US"/>
        </a:p>
      </dgm:t>
    </dgm:pt>
    <dgm:pt modelId="{A2F924AF-1CFD-43C6-9ECB-BF82C3BA2CA2}" type="parTrans" cxnId="{B9C3F77E-1F6E-481A-BCC0-551EACFB4A1B}">
      <dgm:prSet/>
      <dgm:spPr/>
      <dgm:t>
        <a:bodyPr/>
        <a:lstStyle/>
        <a:p>
          <a:endParaRPr lang="en-US"/>
        </a:p>
      </dgm:t>
    </dgm:pt>
    <dgm:pt modelId="{66962735-8CBB-403E-8862-1F8741066F0B}" type="sibTrans" cxnId="{B9C3F77E-1F6E-481A-BCC0-551EACFB4A1B}">
      <dgm:prSet/>
      <dgm:spPr/>
      <dgm:t>
        <a:bodyPr/>
        <a:lstStyle/>
        <a:p>
          <a:endParaRPr lang="en-US"/>
        </a:p>
      </dgm:t>
    </dgm:pt>
    <dgm:pt modelId="{902D36F4-6B64-47B4-83CC-7B2A76D986FE}">
      <dgm:prSet/>
      <dgm:spPr/>
      <dgm:t>
        <a:bodyPr/>
        <a:lstStyle/>
        <a:p>
          <a:r>
            <a:rPr lang="en-US" b="1"/>
            <a:t>Recurrent infections, severe infections (ie: meningitis) </a:t>
          </a:r>
          <a:endParaRPr lang="en-US"/>
        </a:p>
      </dgm:t>
    </dgm:pt>
    <dgm:pt modelId="{E8F9C2C6-A876-43C9-860F-78BDBC84AA25}" type="parTrans" cxnId="{95EF7025-AA42-4819-B986-485DC2E58381}">
      <dgm:prSet/>
      <dgm:spPr/>
      <dgm:t>
        <a:bodyPr/>
        <a:lstStyle/>
        <a:p>
          <a:endParaRPr lang="en-US"/>
        </a:p>
      </dgm:t>
    </dgm:pt>
    <dgm:pt modelId="{31E69AE2-A449-4625-B778-98ED355370BC}" type="sibTrans" cxnId="{95EF7025-AA42-4819-B986-485DC2E58381}">
      <dgm:prSet/>
      <dgm:spPr/>
      <dgm:t>
        <a:bodyPr/>
        <a:lstStyle/>
        <a:p>
          <a:endParaRPr lang="en-US"/>
        </a:p>
      </dgm:t>
    </dgm:pt>
    <dgm:pt modelId="{115C4907-1F24-4240-BA6E-513044903A7D}">
      <dgm:prSet/>
      <dgm:spPr/>
      <dgm:t>
        <a:bodyPr/>
        <a:lstStyle/>
        <a:p>
          <a:r>
            <a:rPr lang="en-US" b="1"/>
            <a:t>Infections due to opportunistic organisms-  Commonly, Pneumocystis jirovecii</a:t>
          </a:r>
          <a:endParaRPr lang="en-US"/>
        </a:p>
      </dgm:t>
    </dgm:pt>
    <dgm:pt modelId="{8417242C-4385-4334-B829-47A35CE5AEF9}" type="parTrans" cxnId="{E4DD569E-891A-4F43-8857-EA537495A1B5}">
      <dgm:prSet/>
      <dgm:spPr/>
      <dgm:t>
        <a:bodyPr/>
        <a:lstStyle/>
        <a:p>
          <a:endParaRPr lang="en-US"/>
        </a:p>
      </dgm:t>
    </dgm:pt>
    <dgm:pt modelId="{FF1CDD35-5C8B-4617-BECD-AC91927EAC42}" type="sibTrans" cxnId="{E4DD569E-891A-4F43-8857-EA537495A1B5}">
      <dgm:prSet/>
      <dgm:spPr/>
      <dgm:t>
        <a:bodyPr/>
        <a:lstStyle/>
        <a:p>
          <a:endParaRPr lang="en-US"/>
        </a:p>
      </dgm:t>
    </dgm:pt>
    <dgm:pt modelId="{0BF74B3E-CA9C-48F9-8F4B-8F088233A2F7}">
      <dgm:prSet/>
      <dgm:spPr/>
      <dgm:t>
        <a:bodyPr/>
        <a:lstStyle/>
        <a:p>
          <a:r>
            <a:rPr lang="en-US" b="1"/>
            <a:t>Absent thymic shadow on chest X-ray-infants</a:t>
          </a:r>
          <a:endParaRPr lang="en-US"/>
        </a:p>
      </dgm:t>
    </dgm:pt>
    <dgm:pt modelId="{073CAF77-6CF6-4DA1-A40A-5051F362213F}" type="parTrans" cxnId="{5D14414D-5EE5-4F9A-8DF3-5FD574D348F2}">
      <dgm:prSet/>
      <dgm:spPr/>
      <dgm:t>
        <a:bodyPr/>
        <a:lstStyle/>
        <a:p>
          <a:endParaRPr lang="en-US"/>
        </a:p>
      </dgm:t>
    </dgm:pt>
    <dgm:pt modelId="{6ED065B1-7886-4785-A8CF-CEEC87835BD2}" type="sibTrans" cxnId="{5D14414D-5EE5-4F9A-8DF3-5FD574D348F2}">
      <dgm:prSet/>
      <dgm:spPr/>
      <dgm:t>
        <a:bodyPr/>
        <a:lstStyle/>
        <a:p>
          <a:endParaRPr lang="en-US"/>
        </a:p>
      </dgm:t>
    </dgm:pt>
    <dgm:pt modelId="{9EF42CC5-6491-497C-9503-D6E81804149E}">
      <dgm:prSet/>
      <dgm:spPr/>
      <dgm:t>
        <a:bodyPr/>
        <a:lstStyle/>
        <a:p>
          <a:r>
            <a:rPr lang="en-US" b="1"/>
            <a:t>**Absent tonsils/ lymph nodes**</a:t>
          </a:r>
          <a:endParaRPr lang="en-US"/>
        </a:p>
      </dgm:t>
    </dgm:pt>
    <dgm:pt modelId="{ED20AC5D-8246-488F-BA91-209914BECCBF}" type="parTrans" cxnId="{0CADDE6A-F5FC-4BE4-A514-2944AD4F9D14}">
      <dgm:prSet/>
      <dgm:spPr/>
      <dgm:t>
        <a:bodyPr/>
        <a:lstStyle/>
        <a:p>
          <a:endParaRPr lang="en-US"/>
        </a:p>
      </dgm:t>
    </dgm:pt>
    <dgm:pt modelId="{5BEFF0BD-B61F-46F8-807E-CD6FD2CE30E2}" type="sibTrans" cxnId="{0CADDE6A-F5FC-4BE4-A514-2944AD4F9D14}">
      <dgm:prSet/>
      <dgm:spPr/>
      <dgm:t>
        <a:bodyPr/>
        <a:lstStyle/>
        <a:p>
          <a:endParaRPr lang="en-US"/>
        </a:p>
      </dgm:t>
    </dgm:pt>
    <dgm:pt modelId="{667CC660-B22A-AA44-AAC5-CCBEDEA5DA50}" type="pres">
      <dgm:prSet presAssocID="{94C172ED-A4EA-4BDD-BECA-04EA52219FB0}" presName="vert0" presStyleCnt="0">
        <dgm:presLayoutVars>
          <dgm:dir/>
          <dgm:animOne val="branch"/>
          <dgm:animLvl val="lvl"/>
        </dgm:presLayoutVars>
      </dgm:prSet>
      <dgm:spPr/>
    </dgm:pt>
    <dgm:pt modelId="{0FD3EB82-DD56-DA49-8FFF-D2820D9D864C}" type="pres">
      <dgm:prSet presAssocID="{084094EF-C64B-4958-AD9E-5560BFF6FFE5}" presName="thickLine" presStyleLbl="alignNode1" presStyleIdx="0" presStyleCnt="6"/>
      <dgm:spPr/>
    </dgm:pt>
    <dgm:pt modelId="{FE252562-FB5A-CC44-9E31-49237123374E}" type="pres">
      <dgm:prSet presAssocID="{084094EF-C64B-4958-AD9E-5560BFF6FFE5}" presName="horz1" presStyleCnt="0"/>
      <dgm:spPr/>
    </dgm:pt>
    <dgm:pt modelId="{393E9413-3B09-EB4A-8E7C-1576E17BE988}" type="pres">
      <dgm:prSet presAssocID="{084094EF-C64B-4958-AD9E-5560BFF6FFE5}" presName="tx1" presStyleLbl="revTx" presStyleIdx="0" presStyleCnt="6"/>
      <dgm:spPr/>
    </dgm:pt>
    <dgm:pt modelId="{FA26B7AB-D0B3-1F45-A33B-5728EAE32CC0}" type="pres">
      <dgm:prSet presAssocID="{084094EF-C64B-4958-AD9E-5560BFF6FFE5}" presName="vert1" presStyleCnt="0"/>
      <dgm:spPr/>
    </dgm:pt>
    <dgm:pt modelId="{DC05C28D-C6DA-184E-B9D1-3E19E9C967F7}" type="pres">
      <dgm:prSet presAssocID="{7759861B-A13C-4304-A3AD-A98F116269B1}" presName="thickLine" presStyleLbl="alignNode1" presStyleIdx="1" presStyleCnt="6"/>
      <dgm:spPr/>
    </dgm:pt>
    <dgm:pt modelId="{18D67C4F-C35B-3E42-9E71-39CAC420738B}" type="pres">
      <dgm:prSet presAssocID="{7759861B-A13C-4304-A3AD-A98F116269B1}" presName="horz1" presStyleCnt="0"/>
      <dgm:spPr/>
    </dgm:pt>
    <dgm:pt modelId="{F2BF05BC-380D-314F-832C-618DAB763326}" type="pres">
      <dgm:prSet presAssocID="{7759861B-A13C-4304-A3AD-A98F116269B1}" presName="tx1" presStyleLbl="revTx" presStyleIdx="1" presStyleCnt="6"/>
      <dgm:spPr/>
    </dgm:pt>
    <dgm:pt modelId="{B5FF0E8A-700B-E74C-97F7-5A05E8D0B236}" type="pres">
      <dgm:prSet presAssocID="{7759861B-A13C-4304-A3AD-A98F116269B1}" presName="vert1" presStyleCnt="0"/>
      <dgm:spPr/>
    </dgm:pt>
    <dgm:pt modelId="{B16D9FEC-7783-AD46-A7E9-497705D8AD52}" type="pres">
      <dgm:prSet presAssocID="{902D36F4-6B64-47B4-83CC-7B2A76D986FE}" presName="thickLine" presStyleLbl="alignNode1" presStyleIdx="2" presStyleCnt="6"/>
      <dgm:spPr/>
    </dgm:pt>
    <dgm:pt modelId="{D1C2B7C3-9061-6840-B616-B69FA2557390}" type="pres">
      <dgm:prSet presAssocID="{902D36F4-6B64-47B4-83CC-7B2A76D986FE}" presName="horz1" presStyleCnt="0"/>
      <dgm:spPr/>
    </dgm:pt>
    <dgm:pt modelId="{56CD2D4F-6364-AC41-8714-5F81A9F36670}" type="pres">
      <dgm:prSet presAssocID="{902D36F4-6B64-47B4-83CC-7B2A76D986FE}" presName="tx1" presStyleLbl="revTx" presStyleIdx="2" presStyleCnt="6"/>
      <dgm:spPr/>
    </dgm:pt>
    <dgm:pt modelId="{2C98E430-D2D5-4C47-93A6-3B7DC5BF7252}" type="pres">
      <dgm:prSet presAssocID="{902D36F4-6B64-47B4-83CC-7B2A76D986FE}" presName="vert1" presStyleCnt="0"/>
      <dgm:spPr/>
    </dgm:pt>
    <dgm:pt modelId="{CA70588F-55EB-D144-86BE-FEAE15CB0638}" type="pres">
      <dgm:prSet presAssocID="{115C4907-1F24-4240-BA6E-513044903A7D}" presName="thickLine" presStyleLbl="alignNode1" presStyleIdx="3" presStyleCnt="6"/>
      <dgm:spPr/>
    </dgm:pt>
    <dgm:pt modelId="{6A972A2D-65AA-0E46-A90B-99208E43DDA3}" type="pres">
      <dgm:prSet presAssocID="{115C4907-1F24-4240-BA6E-513044903A7D}" presName="horz1" presStyleCnt="0"/>
      <dgm:spPr/>
    </dgm:pt>
    <dgm:pt modelId="{DFF1C963-6CB9-D447-825D-902ECED30113}" type="pres">
      <dgm:prSet presAssocID="{115C4907-1F24-4240-BA6E-513044903A7D}" presName="tx1" presStyleLbl="revTx" presStyleIdx="3" presStyleCnt="6"/>
      <dgm:spPr/>
    </dgm:pt>
    <dgm:pt modelId="{1E980346-D078-9741-AEBF-C9B635F211A7}" type="pres">
      <dgm:prSet presAssocID="{115C4907-1F24-4240-BA6E-513044903A7D}" presName="vert1" presStyleCnt="0"/>
      <dgm:spPr/>
    </dgm:pt>
    <dgm:pt modelId="{1A942AEE-AB7A-B74E-8862-11320F7A851A}" type="pres">
      <dgm:prSet presAssocID="{0BF74B3E-CA9C-48F9-8F4B-8F088233A2F7}" presName="thickLine" presStyleLbl="alignNode1" presStyleIdx="4" presStyleCnt="6"/>
      <dgm:spPr/>
    </dgm:pt>
    <dgm:pt modelId="{578F8429-EA7B-6442-9487-A7AE35FE8B39}" type="pres">
      <dgm:prSet presAssocID="{0BF74B3E-CA9C-48F9-8F4B-8F088233A2F7}" presName="horz1" presStyleCnt="0"/>
      <dgm:spPr/>
    </dgm:pt>
    <dgm:pt modelId="{3FB2A11E-F00E-234B-A4AD-3BCC5679051E}" type="pres">
      <dgm:prSet presAssocID="{0BF74B3E-CA9C-48F9-8F4B-8F088233A2F7}" presName="tx1" presStyleLbl="revTx" presStyleIdx="4" presStyleCnt="6"/>
      <dgm:spPr/>
    </dgm:pt>
    <dgm:pt modelId="{4225A7C8-58CC-B448-A43C-9991CAFF72ED}" type="pres">
      <dgm:prSet presAssocID="{0BF74B3E-CA9C-48F9-8F4B-8F088233A2F7}" presName="vert1" presStyleCnt="0"/>
      <dgm:spPr/>
    </dgm:pt>
    <dgm:pt modelId="{E9B5815A-C029-DC4D-820E-46E1DE3440C7}" type="pres">
      <dgm:prSet presAssocID="{9EF42CC5-6491-497C-9503-D6E81804149E}" presName="thickLine" presStyleLbl="alignNode1" presStyleIdx="5" presStyleCnt="6"/>
      <dgm:spPr/>
    </dgm:pt>
    <dgm:pt modelId="{961FFFD5-E777-9C40-A13C-F99B0797E584}" type="pres">
      <dgm:prSet presAssocID="{9EF42CC5-6491-497C-9503-D6E81804149E}" presName="horz1" presStyleCnt="0"/>
      <dgm:spPr/>
    </dgm:pt>
    <dgm:pt modelId="{19C1488A-2AC8-314B-8962-55A42933AD69}" type="pres">
      <dgm:prSet presAssocID="{9EF42CC5-6491-497C-9503-D6E81804149E}" presName="tx1" presStyleLbl="revTx" presStyleIdx="5" presStyleCnt="6"/>
      <dgm:spPr/>
    </dgm:pt>
    <dgm:pt modelId="{866C0675-8FFE-A749-A0D5-639A4A707A12}" type="pres">
      <dgm:prSet presAssocID="{9EF42CC5-6491-497C-9503-D6E81804149E}" presName="vert1" presStyleCnt="0"/>
      <dgm:spPr/>
    </dgm:pt>
  </dgm:ptLst>
  <dgm:cxnLst>
    <dgm:cxn modelId="{A9895820-B85F-2941-9ED2-1701E462DF1B}" type="presOf" srcId="{9EF42CC5-6491-497C-9503-D6E81804149E}" destId="{19C1488A-2AC8-314B-8962-55A42933AD69}" srcOrd="0" destOrd="0" presId="urn:microsoft.com/office/officeart/2008/layout/LinedList"/>
    <dgm:cxn modelId="{95EF7025-AA42-4819-B986-485DC2E58381}" srcId="{94C172ED-A4EA-4BDD-BECA-04EA52219FB0}" destId="{902D36F4-6B64-47B4-83CC-7B2A76D986FE}" srcOrd="2" destOrd="0" parTransId="{E8F9C2C6-A876-43C9-860F-78BDBC84AA25}" sibTransId="{31E69AE2-A449-4625-B778-98ED355370BC}"/>
    <dgm:cxn modelId="{5D14414D-5EE5-4F9A-8DF3-5FD574D348F2}" srcId="{94C172ED-A4EA-4BDD-BECA-04EA52219FB0}" destId="{0BF74B3E-CA9C-48F9-8F4B-8F088233A2F7}" srcOrd="4" destOrd="0" parTransId="{073CAF77-6CF6-4DA1-A40A-5051F362213F}" sibTransId="{6ED065B1-7886-4785-A8CF-CEEC87835BD2}"/>
    <dgm:cxn modelId="{0CADDE6A-F5FC-4BE4-A514-2944AD4F9D14}" srcId="{94C172ED-A4EA-4BDD-BECA-04EA52219FB0}" destId="{9EF42CC5-6491-497C-9503-D6E81804149E}" srcOrd="5" destOrd="0" parTransId="{ED20AC5D-8246-488F-BA91-209914BECCBF}" sibTransId="{5BEFF0BD-B61F-46F8-807E-CD6FD2CE30E2}"/>
    <dgm:cxn modelId="{528F3278-0D76-264A-8138-B486E9366558}" type="presOf" srcId="{084094EF-C64B-4958-AD9E-5560BFF6FFE5}" destId="{393E9413-3B09-EB4A-8E7C-1576E17BE988}" srcOrd="0" destOrd="0" presId="urn:microsoft.com/office/officeart/2008/layout/LinedList"/>
    <dgm:cxn modelId="{90F3B17A-DE87-724C-B121-55304E08D991}" type="presOf" srcId="{94C172ED-A4EA-4BDD-BECA-04EA52219FB0}" destId="{667CC660-B22A-AA44-AAC5-CCBEDEA5DA50}" srcOrd="0" destOrd="0" presId="urn:microsoft.com/office/officeart/2008/layout/LinedList"/>
    <dgm:cxn modelId="{B9C3F77E-1F6E-481A-BCC0-551EACFB4A1B}" srcId="{94C172ED-A4EA-4BDD-BECA-04EA52219FB0}" destId="{7759861B-A13C-4304-A3AD-A98F116269B1}" srcOrd="1" destOrd="0" parTransId="{A2F924AF-1CFD-43C6-9ECB-BF82C3BA2CA2}" sibTransId="{66962735-8CBB-403E-8862-1F8741066F0B}"/>
    <dgm:cxn modelId="{AC8D3B91-24C0-1047-8F6B-4188A8FE5408}" type="presOf" srcId="{115C4907-1F24-4240-BA6E-513044903A7D}" destId="{DFF1C963-6CB9-D447-825D-902ECED30113}" srcOrd="0" destOrd="0" presId="urn:microsoft.com/office/officeart/2008/layout/LinedList"/>
    <dgm:cxn modelId="{E4DD569E-891A-4F43-8857-EA537495A1B5}" srcId="{94C172ED-A4EA-4BDD-BECA-04EA52219FB0}" destId="{115C4907-1F24-4240-BA6E-513044903A7D}" srcOrd="3" destOrd="0" parTransId="{8417242C-4385-4334-B829-47A35CE5AEF9}" sibTransId="{FF1CDD35-5C8B-4617-BECD-AC91927EAC42}"/>
    <dgm:cxn modelId="{278C23A3-D8D2-F744-AA1C-974C74CCDD2B}" type="presOf" srcId="{0BF74B3E-CA9C-48F9-8F4B-8F088233A2F7}" destId="{3FB2A11E-F00E-234B-A4AD-3BCC5679051E}" srcOrd="0" destOrd="0" presId="urn:microsoft.com/office/officeart/2008/layout/LinedList"/>
    <dgm:cxn modelId="{302A63D0-7F07-5B46-8E56-A19204A61548}" type="presOf" srcId="{902D36F4-6B64-47B4-83CC-7B2A76D986FE}" destId="{56CD2D4F-6364-AC41-8714-5F81A9F36670}" srcOrd="0" destOrd="0" presId="urn:microsoft.com/office/officeart/2008/layout/LinedList"/>
    <dgm:cxn modelId="{BD27F4D9-390E-A444-93B2-50BCE3FFD3AF}" type="presOf" srcId="{7759861B-A13C-4304-A3AD-A98F116269B1}" destId="{F2BF05BC-380D-314F-832C-618DAB763326}" srcOrd="0" destOrd="0" presId="urn:microsoft.com/office/officeart/2008/layout/LinedList"/>
    <dgm:cxn modelId="{6DE3B1F0-1B7D-4648-B5BA-7535A5ECE874}" srcId="{94C172ED-A4EA-4BDD-BECA-04EA52219FB0}" destId="{084094EF-C64B-4958-AD9E-5560BFF6FFE5}" srcOrd="0" destOrd="0" parTransId="{BD9524E5-B3DC-4519-840D-83F6452B89F0}" sibTransId="{2FC79163-798D-4E70-9F01-82C6EC234A05}"/>
    <dgm:cxn modelId="{F326C4E4-3EAE-4B43-94AD-5F37AFC990D7}" type="presParOf" srcId="{667CC660-B22A-AA44-AAC5-CCBEDEA5DA50}" destId="{0FD3EB82-DD56-DA49-8FFF-D2820D9D864C}" srcOrd="0" destOrd="0" presId="urn:microsoft.com/office/officeart/2008/layout/LinedList"/>
    <dgm:cxn modelId="{30D677FE-922C-C94C-9868-E9CE20F0CF41}" type="presParOf" srcId="{667CC660-B22A-AA44-AAC5-CCBEDEA5DA50}" destId="{FE252562-FB5A-CC44-9E31-49237123374E}" srcOrd="1" destOrd="0" presId="urn:microsoft.com/office/officeart/2008/layout/LinedList"/>
    <dgm:cxn modelId="{45D55C7B-4198-2A47-8AF1-DD08E8A0B1ED}" type="presParOf" srcId="{FE252562-FB5A-CC44-9E31-49237123374E}" destId="{393E9413-3B09-EB4A-8E7C-1576E17BE988}" srcOrd="0" destOrd="0" presId="urn:microsoft.com/office/officeart/2008/layout/LinedList"/>
    <dgm:cxn modelId="{BA1494AD-85A2-2A40-A10D-828D047FA3EC}" type="presParOf" srcId="{FE252562-FB5A-CC44-9E31-49237123374E}" destId="{FA26B7AB-D0B3-1F45-A33B-5728EAE32CC0}" srcOrd="1" destOrd="0" presId="urn:microsoft.com/office/officeart/2008/layout/LinedList"/>
    <dgm:cxn modelId="{BDF221E1-874B-2544-A7A8-A35062611686}" type="presParOf" srcId="{667CC660-B22A-AA44-AAC5-CCBEDEA5DA50}" destId="{DC05C28D-C6DA-184E-B9D1-3E19E9C967F7}" srcOrd="2" destOrd="0" presId="urn:microsoft.com/office/officeart/2008/layout/LinedList"/>
    <dgm:cxn modelId="{BE1FAC7E-104B-6942-BC93-31271DB1674E}" type="presParOf" srcId="{667CC660-B22A-AA44-AAC5-CCBEDEA5DA50}" destId="{18D67C4F-C35B-3E42-9E71-39CAC420738B}" srcOrd="3" destOrd="0" presId="urn:microsoft.com/office/officeart/2008/layout/LinedList"/>
    <dgm:cxn modelId="{3D643A60-CE89-6748-B617-E20589A8DFDC}" type="presParOf" srcId="{18D67C4F-C35B-3E42-9E71-39CAC420738B}" destId="{F2BF05BC-380D-314F-832C-618DAB763326}" srcOrd="0" destOrd="0" presId="urn:microsoft.com/office/officeart/2008/layout/LinedList"/>
    <dgm:cxn modelId="{70B6720E-C07B-384C-BB3D-59CC1A1AD523}" type="presParOf" srcId="{18D67C4F-C35B-3E42-9E71-39CAC420738B}" destId="{B5FF0E8A-700B-E74C-97F7-5A05E8D0B236}" srcOrd="1" destOrd="0" presId="urn:microsoft.com/office/officeart/2008/layout/LinedList"/>
    <dgm:cxn modelId="{72781102-384C-5E4E-A298-50C3C6A1D5F9}" type="presParOf" srcId="{667CC660-B22A-AA44-AAC5-CCBEDEA5DA50}" destId="{B16D9FEC-7783-AD46-A7E9-497705D8AD52}" srcOrd="4" destOrd="0" presId="urn:microsoft.com/office/officeart/2008/layout/LinedList"/>
    <dgm:cxn modelId="{AD3509EE-3B25-EA40-A2FE-E17B21251A93}" type="presParOf" srcId="{667CC660-B22A-AA44-AAC5-CCBEDEA5DA50}" destId="{D1C2B7C3-9061-6840-B616-B69FA2557390}" srcOrd="5" destOrd="0" presId="urn:microsoft.com/office/officeart/2008/layout/LinedList"/>
    <dgm:cxn modelId="{AFAB7D5B-E64C-FD4F-9C27-030374D1435C}" type="presParOf" srcId="{D1C2B7C3-9061-6840-B616-B69FA2557390}" destId="{56CD2D4F-6364-AC41-8714-5F81A9F36670}" srcOrd="0" destOrd="0" presId="urn:microsoft.com/office/officeart/2008/layout/LinedList"/>
    <dgm:cxn modelId="{A5922FE3-1156-704E-8957-C621992E84F5}" type="presParOf" srcId="{D1C2B7C3-9061-6840-B616-B69FA2557390}" destId="{2C98E430-D2D5-4C47-93A6-3B7DC5BF7252}" srcOrd="1" destOrd="0" presId="urn:microsoft.com/office/officeart/2008/layout/LinedList"/>
    <dgm:cxn modelId="{E6954B5E-93D2-054B-A230-2BCE603EA695}" type="presParOf" srcId="{667CC660-B22A-AA44-AAC5-CCBEDEA5DA50}" destId="{CA70588F-55EB-D144-86BE-FEAE15CB0638}" srcOrd="6" destOrd="0" presId="urn:microsoft.com/office/officeart/2008/layout/LinedList"/>
    <dgm:cxn modelId="{AF78B64E-38EE-6E43-998A-1E47E4C32B13}" type="presParOf" srcId="{667CC660-B22A-AA44-AAC5-CCBEDEA5DA50}" destId="{6A972A2D-65AA-0E46-A90B-99208E43DDA3}" srcOrd="7" destOrd="0" presId="urn:microsoft.com/office/officeart/2008/layout/LinedList"/>
    <dgm:cxn modelId="{6A646C44-E061-F947-B203-D2FF2D578C31}" type="presParOf" srcId="{6A972A2D-65AA-0E46-A90B-99208E43DDA3}" destId="{DFF1C963-6CB9-D447-825D-902ECED30113}" srcOrd="0" destOrd="0" presId="urn:microsoft.com/office/officeart/2008/layout/LinedList"/>
    <dgm:cxn modelId="{9D517046-5DF1-D441-9E17-9E368CC2065C}" type="presParOf" srcId="{6A972A2D-65AA-0E46-A90B-99208E43DDA3}" destId="{1E980346-D078-9741-AEBF-C9B635F211A7}" srcOrd="1" destOrd="0" presId="urn:microsoft.com/office/officeart/2008/layout/LinedList"/>
    <dgm:cxn modelId="{4842D04E-8380-FE4F-8FA9-E61DF06D25F2}" type="presParOf" srcId="{667CC660-B22A-AA44-AAC5-CCBEDEA5DA50}" destId="{1A942AEE-AB7A-B74E-8862-11320F7A851A}" srcOrd="8" destOrd="0" presId="urn:microsoft.com/office/officeart/2008/layout/LinedList"/>
    <dgm:cxn modelId="{563D4E4F-0495-1640-9CFC-A4177050B2A8}" type="presParOf" srcId="{667CC660-B22A-AA44-AAC5-CCBEDEA5DA50}" destId="{578F8429-EA7B-6442-9487-A7AE35FE8B39}" srcOrd="9" destOrd="0" presId="urn:microsoft.com/office/officeart/2008/layout/LinedList"/>
    <dgm:cxn modelId="{0A126728-680C-4440-917F-74627C66F757}" type="presParOf" srcId="{578F8429-EA7B-6442-9487-A7AE35FE8B39}" destId="{3FB2A11E-F00E-234B-A4AD-3BCC5679051E}" srcOrd="0" destOrd="0" presId="urn:microsoft.com/office/officeart/2008/layout/LinedList"/>
    <dgm:cxn modelId="{1B438849-9CD0-4F4F-98D2-6AA6B38B7C99}" type="presParOf" srcId="{578F8429-EA7B-6442-9487-A7AE35FE8B39}" destId="{4225A7C8-58CC-B448-A43C-9991CAFF72ED}" srcOrd="1" destOrd="0" presId="urn:microsoft.com/office/officeart/2008/layout/LinedList"/>
    <dgm:cxn modelId="{364E7554-8182-884E-944B-BE82E40EE154}" type="presParOf" srcId="{667CC660-B22A-AA44-AAC5-CCBEDEA5DA50}" destId="{E9B5815A-C029-DC4D-820E-46E1DE3440C7}" srcOrd="10" destOrd="0" presId="urn:microsoft.com/office/officeart/2008/layout/LinedList"/>
    <dgm:cxn modelId="{AE5B0AB5-845E-BD4F-BC52-1D6B3424C838}" type="presParOf" srcId="{667CC660-B22A-AA44-AAC5-CCBEDEA5DA50}" destId="{961FFFD5-E777-9C40-A13C-F99B0797E584}" srcOrd="11" destOrd="0" presId="urn:microsoft.com/office/officeart/2008/layout/LinedList"/>
    <dgm:cxn modelId="{6D536214-86DA-CE42-B64C-32E5893CC507}" type="presParOf" srcId="{961FFFD5-E777-9C40-A13C-F99B0797E584}" destId="{19C1488A-2AC8-314B-8962-55A42933AD69}" srcOrd="0" destOrd="0" presId="urn:microsoft.com/office/officeart/2008/layout/LinedList"/>
    <dgm:cxn modelId="{DAF65097-B913-B34D-9A32-696268730D87}" type="presParOf" srcId="{961FFFD5-E777-9C40-A13C-F99B0797E584}" destId="{866C0675-8FFE-A749-A0D5-639A4A707A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3147B8-38A3-4ACC-B850-B413850A3297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F4C4A65-4B16-48F5-A02C-7B6D81CB95D3}">
      <dgm:prSet/>
      <dgm:spPr/>
      <dgm:t>
        <a:bodyPr/>
        <a:lstStyle/>
        <a:p>
          <a:r>
            <a:rPr lang="en-US" b="1"/>
            <a:t>Growth measurements***</a:t>
          </a:r>
          <a:endParaRPr lang="en-US"/>
        </a:p>
      </dgm:t>
    </dgm:pt>
    <dgm:pt modelId="{C09188EF-D823-4EFE-9CFE-61F4246DC7E5}" type="parTrans" cxnId="{B9053844-E8CB-4ADB-AE1A-23B1E7321665}">
      <dgm:prSet/>
      <dgm:spPr/>
      <dgm:t>
        <a:bodyPr/>
        <a:lstStyle/>
        <a:p>
          <a:endParaRPr lang="en-US"/>
        </a:p>
      </dgm:t>
    </dgm:pt>
    <dgm:pt modelId="{15F15191-C57B-47E8-B4E2-AE38FD9E2DFC}" type="sibTrans" cxnId="{B9053844-E8CB-4ADB-AE1A-23B1E7321665}">
      <dgm:prSet/>
      <dgm:spPr/>
      <dgm:t>
        <a:bodyPr/>
        <a:lstStyle/>
        <a:p>
          <a:endParaRPr lang="en-US"/>
        </a:p>
      </dgm:t>
    </dgm:pt>
    <dgm:pt modelId="{B15257C1-DE7C-438D-B7C3-19CEB28B20F9}">
      <dgm:prSet/>
      <dgm:spPr/>
      <dgm:t>
        <a:bodyPr/>
        <a:lstStyle/>
        <a:p>
          <a:r>
            <a:rPr lang="en-US" b="1"/>
            <a:t>Inspection of tonsils-if absent, Ask about history of tonsillectomy****</a:t>
          </a:r>
          <a:endParaRPr lang="en-US"/>
        </a:p>
      </dgm:t>
    </dgm:pt>
    <dgm:pt modelId="{18216F4E-9CA5-40D4-BA01-3938C2990652}" type="parTrans" cxnId="{06C9F310-FE14-41C9-BD25-188926008AA6}">
      <dgm:prSet/>
      <dgm:spPr/>
      <dgm:t>
        <a:bodyPr/>
        <a:lstStyle/>
        <a:p>
          <a:endParaRPr lang="en-US"/>
        </a:p>
      </dgm:t>
    </dgm:pt>
    <dgm:pt modelId="{E90E648C-0D52-429C-A677-4A9339ED0EBD}" type="sibTrans" cxnId="{06C9F310-FE14-41C9-BD25-188926008AA6}">
      <dgm:prSet/>
      <dgm:spPr/>
      <dgm:t>
        <a:bodyPr/>
        <a:lstStyle/>
        <a:p>
          <a:endParaRPr lang="en-US"/>
        </a:p>
      </dgm:t>
    </dgm:pt>
    <dgm:pt modelId="{5B44DA32-B9C7-4135-91CF-DE6C6B192BB2}">
      <dgm:prSet/>
      <dgm:spPr/>
      <dgm:t>
        <a:bodyPr/>
        <a:lstStyle/>
        <a:p>
          <a:r>
            <a:rPr lang="en-US" b="1"/>
            <a:t>Palpation of LN****</a:t>
          </a:r>
          <a:endParaRPr lang="en-US"/>
        </a:p>
      </dgm:t>
    </dgm:pt>
    <dgm:pt modelId="{CDB8993D-D72E-4027-BF2C-6C4FB5246926}" type="parTrans" cxnId="{67F91622-C2D3-4081-B29C-4F3DB2F9B674}">
      <dgm:prSet/>
      <dgm:spPr/>
      <dgm:t>
        <a:bodyPr/>
        <a:lstStyle/>
        <a:p>
          <a:endParaRPr lang="en-US"/>
        </a:p>
      </dgm:t>
    </dgm:pt>
    <dgm:pt modelId="{787A6609-DA9D-4BA4-A674-667FCB8DF301}" type="sibTrans" cxnId="{67F91622-C2D3-4081-B29C-4F3DB2F9B674}">
      <dgm:prSet/>
      <dgm:spPr/>
      <dgm:t>
        <a:bodyPr/>
        <a:lstStyle/>
        <a:p>
          <a:endParaRPr lang="en-US"/>
        </a:p>
      </dgm:t>
    </dgm:pt>
    <dgm:pt modelId="{6E46F882-6898-47DF-93EC-2A76B1E2BEBC}">
      <dgm:prSet/>
      <dgm:spPr/>
      <dgm:t>
        <a:bodyPr/>
        <a:lstStyle/>
        <a:p>
          <a:r>
            <a:rPr lang="en-US" b="1"/>
            <a:t>Organomegaly</a:t>
          </a:r>
          <a:endParaRPr lang="en-US"/>
        </a:p>
      </dgm:t>
    </dgm:pt>
    <dgm:pt modelId="{47455538-BAA9-46A0-AEF2-A90EFC4F5C9B}" type="parTrans" cxnId="{92F9E434-ECAA-4A64-A1C8-15B81F4507F9}">
      <dgm:prSet/>
      <dgm:spPr/>
      <dgm:t>
        <a:bodyPr/>
        <a:lstStyle/>
        <a:p>
          <a:endParaRPr lang="en-US"/>
        </a:p>
      </dgm:t>
    </dgm:pt>
    <dgm:pt modelId="{AAA80B2A-6ADE-462E-A2C3-FEF16B958065}" type="sibTrans" cxnId="{92F9E434-ECAA-4A64-A1C8-15B81F4507F9}">
      <dgm:prSet/>
      <dgm:spPr/>
      <dgm:t>
        <a:bodyPr/>
        <a:lstStyle/>
        <a:p>
          <a:endParaRPr lang="en-US"/>
        </a:p>
      </dgm:t>
    </dgm:pt>
    <dgm:pt modelId="{40FB07E5-1658-49A1-B7D2-E270530EBBCD}">
      <dgm:prSet/>
      <dgm:spPr/>
      <dgm:t>
        <a:bodyPr/>
        <a:lstStyle/>
        <a:p>
          <a:r>
            <a:rPr lang="en-US" b="1"/>
            <a:t>Skin lesions</a:t>
          </a:r>
          <a:endParaRPr lang="en-US"/>
        </a:p>
      </dgm:t>
    </dgm:pt>
    <dgm:pt modelId="{E8E16E0E-C56E-494A-809B-AB8624B268B5}" type="parTrans" cxnId="{DD264493-E309-440E-9D59-E81C9AC1EF4C}">
      <dgm:prSet/>
      <dgm:spPr/>
      <dgm:t>
        <a:bodyPr/>
        <a:lstStyle/>
        <a:p>
          <a:endParaRPr lang="en-US"/>
        </a:p>
      </dgm:t>
    </dgm:pt>
    <dgm:pt modelId="{87C1FD6C-6907-4D1E-B069-F9C1D80031D5}" type="sibTrans" cxnId="{DD264493-E309-440E-9D59-E81C9AC1EF4C}">
      <dgm:prSet/>
      <dgm:spPr/>
      <dgm:t>
        <a:bodyPr/>
        <a:lstStyle/>
        <a:p>
          <a:endParaRPr lang="en-US"/>
        </a:p>
      </dgm:t>
    </dgm:pt>
    <dgm:pt modelId="{38557043-3422-8547-B85E-B93B9F400B8F}" type="pres">
      <dgm:prSet presAssocID="{293147B8-38A3-4ACC-B850-B413850A3297}" presName="vert0" presStyleCnt="0">
        <dgm:presLayoutVars>
          <dgm:dir/>
          <dgm:animOne val="branch"/>
          <dgm:animLvl val="lvl"/>
        </dgm:presLayoutVars>
      </dgm:prSet>
      <dgm:spPr/>
    </dgm:pt>
    <dgm:pt modelId="{0CD79C0E-9760-C14C-9B6E-ADD1C45B0ABB}" type="pres">
      <dgm:prSet presAssocID="{9F4C4A65-4B16-48F5-A02C-7B6D81CB95D3}" presName="thickLine" presStyleLbl="alignNode1" presStyleIdx="0" presStyleCnt="5"/>
      <dgm:spPr/>
    </dgm:pt>
    <dgm:pt modelId="{6ECAABEF-5EEC-3F4C-A613-D1408BF741BA}" type="pres">
      <dgm:prSet presAssocID="{9F4C4A65-4B16-48F5-A02C-7B6D81CB95D3}" presName="horz1" presStyleCnt="0"/>
      <dgm:spPr/>
    </dgm:pt>
    <dgm:pt modelId="{5AC4AB87-AC03-8F4C-8DF2-2B7546B05733}" type="pres">
      <dgm:prSet presAssocID="{9F4C4A65-4B16-48F5-A02C-7B6D81CB95D3}" presName="tx1" presStyleLbl="revTx" presStyleIdx="0" presStyleCnt="5"/>
      <dgm:spPr/>
    </dgm:pt>
    <dgm:pt modelId="{0C0E00E2-EBA9-7F4E-BAD1-37DF787D01F4}" type="pres">
      <dgm:prSet presAssocID="{9F4C4A65-4B16-48F5-A02C-7B6D81CB95D3}" presName="vert1" presStyleCnt="0"/>
      <dgm:spPr/>
    </dgm:pt>
    <dgm:pt modelId="{5F9E86C0-7F56-374A-9A69-793CDD1DCD1A}" type="pres">
      <dgm:prSet presAssocID="{B15257C1-DE7C-438D-B7C3-19CEB28B20F9}" presName="thickLine" presStyleLbl="alignNode1" presStyleIdx="1" presStyleCnt="5"/>
      <dgm:spPr/>
    </dgm:pt>
    <dgm:pt modelId="{69E0B424-8EF8-B742-BA76-651B41691F81}" type="pres">
      <dgm:prSet presAssocID="{B15257C1-DE7C-438D-B7C3-19CEB28B20F9}" presName="horz1" presStyleCnt="0"/>
      <dgm:spPr/>
    </dgm:pt>
    <dgm:pt modelId="{91158734-8379-A444-A6D1-35E5912A9AF1}" type="pres">
      <dgm:prSet presAssocID="{B15257C1-DE7C-438D-B7C3-19CEB28B20F9}" presName="tx1" presStyleLbl="revTx" presStyleIdx="1" presStyleCnt="5"/>
      <dgm:spPr/>
    </dgm:pt>
    <dgm:pt modelId="{FA0E526C-0586-9A4E-AB12-F22601D0F47D}" type="pres">
      <dgm:prSet presAssocID="{B15257C1-DE7C-438D-B7C3-19CEB28B20F9}" presName="vert1" presStyleCnt="0"/>
      <dgm:spPr/>
    </dgm:pt>
    <dgm:pt modelId="{F8F52388-9231-1847-9794-268FF70BC53C}" type="pres">
      <dgm:prSet presAssocID="{5B44DA32-B9C7-4135-91CF-DE6C6B192BB2}" presName="thickLine" presStyleLbl="alignNode1" presStyleIdx="2" presStyleCnt="5"/>
      <dgm:spPr/>
    </dgm:pt>
    <dgm:pt modelId="{E3B02CB6-FEF4-F545-A55C-BEA475C4E9F8}" type="pres">
      <dgm:prSet presAssocID="{5B44DA32-B9C7-4135-91CF-DE6C6B192BB2}" presName="horz1" presStyleCnt="0"/>
      <dgm:spPr/>
    </dgm:pt>
    <dgm:pt modelId="{5DAC3C20-780C-0348-8BBD-2A5ABEF8816E}" type="pres">
      <dgm:prSet presAssocID="{5B44DA32-B9C7-4135-91CF-DE6C6B192BB2}" presName="tx1" presStyleLbl="revTx" presStyleIdx="2" presStyleCnt="5"/>
      <dgm:spPr/>
    </dgm:pt>
    <dgm:pt modelId="{D1F388EF-0FFB-574F-BEF7-E1F7A98494B2}" type="pres">
      <dgm:prSet presAssocID="{5B44DA32-B9C7-4135-91CF-DE6C6B192BB2}" presName="vert1" presStyleCnt="0"/>
      <dgm:spPr/>
    </dgm:pt>
    <dgm:pt modelId="{032CE1CA-FD8A-F340-9582-0A3D435CF456}" type="pres">
      <dgm:prSet presAssocID="{6E46F882-6898-47DF-93EC-2A76B1E2BEBC}" presName="thickLine" presStyleLbl="alignNode1" presStyleIdx="3" presStyleCnt="5"/>
      <dgm:spPr/>
    </dgm:pt>
    <dgm:pt modelId="{C185445A-4DA5-3C44-B3CF-970BC02A3A69}" type="pres">
      <dgm:prSet presAssocID="{6E46F882-6898-47DF-93EC-2A76B1E2BEBC}" presName="horz1" presStyleCnt="0"/>
      <dgm:spPr/>
    </dgm:pt>
    <dgm:pt modelId="{1E6C53C1-6733-E443-901E-DF1B354B44BA}" type="pres">
      <dgm:prSet presAssocID="{6E46F882-6898-47DF-93EC-2A76B1E2BEBC}" presName="tx1" presStyleLbl="revTx" presStyleIdx="3" presStyleCnt="5"/>
      <dgm:spPr/>
    </dgm:pt>
    <dgm:pt modelId="{2EB9887C-481C-1749-9BAC-6C5896E82A3B}" type="pres">
      <dgm:prSet presAssocID="{6E46F882-6898-47DF-93EC-2A76B1E2BEBC}" presName="vert1" presStyleCnt="0"/>
      <dgm:spPr/>
    </dgm:pt>
    <dgm:pt modelId="{5577B78E-2A90-E348-943E-31C44C01C7E1}" type="pres">
      <dgm:prSet presAssocID="{40FB07E5-1658-49A1-B7D2-E270530EBBCD}" presName="thickLine" presStyleLbl="alignNode1" presStyleIdx="4" presStyleCnt="5"/>
      <dgm:spPr/>
    </dgm:pt>
    <dgm:pt modelId="{49FAE991-2EDF-8848-B196-F0BA5D738627}" type="pres">
      <dgm:prSet presAssocID="{40FB07E5-1658-49A1-B7D2-E270530EBBCD}" presName="horz1" presStyleCnt="0"/>
      <dgm:spPr/>
    </dgm:pt>
    <dgm:pt modelId="{C8C15117-59A7-FF46-B6EE-110233BA2ECD}" type="pres">
      <dgm:prSet presAssocID="{40FB07E5-1658-49A1-B7D2-E270530EBBCD}" presName="tx1" presStyleLbl="revTx" presStyleIdx="4" presStyleCnt="5"/>
      <dgm:spPr/>
    </dgm:pt>
    <dgm:pt modelId="{06E5CB10-7072-1244-83C5-324CD4898E35}" type="pres">
      <dgm:prSet presAssocID="{40FB07E5-1658-49A1-B7D2-E270530EBBCD}" presName="vert1" presStyleCnt="0"/>
      <dgm:spPr/>
    </dgm:pt>
  </dgm:ptLst>
  <dgm:cxnLst>
    <dgm:cxn modelId="{06C9F310-FE14-41C9-BD25-188926008AA6}" srcId="{293147B8-38A3-4ACC-B850-B413850A3297}" destId="{B15257C1-DE7C-438D-B7C3-19CEB28B20F9}" srcOrd="1" destOrd="0" parTransId="{18216F4E-9CA5-40D4-BA01-3938C2990652}" sibTransId="{E90E648C-0D52-429C-A677-4A9339ED0EBD}"/>
    <dgm:cxn modelId="{67F91622-C2D3-4081-B29C-4F3DB2F9B674}" srcId="{293147B8-38A3-4ACC-B850-B413850A3297}" destId="{5B44DA32-B9C7-4135-91CF-DE6C6B192BB2}" srcOrd="2" destOrd="0" parTransId="{CDB8993D-D72E-4027-BF2C-6C4FB5246926}" sibTransId="{787A6609-DA9D-4BA4-A674-667FCB8DF301}"/>
    <dgm:cxn modelId="{92F9E434-ECAA-4A64-A1C8-15B81F4507F9}" srcId="{293147B8-38A3-4ACC-B850-B413850A3297}" destId="{6E46F882-6898-47DF-93EC-2A76B1E2BEBC}" srcOrd="3" destOrd="0" parTransId="{47455538-BAA9-46A0-AEF2-A90EFC4F5C9B}" sibTransId="{AAA80B2A-6ADE-462E-A2C3-FEF16B958065}"/>
    <dgm:cxn modelId="{B9053844-E8CB-4ADB-AE1A-23B1E7321665}" srcId="{293147B8-38A3-4ACC-B850-B413850A3297}" destId="{9F4C4A65-4B16-48F5-A02C-7B6D81CB95D3}" srcOrd="0" destOrd="0" parTransId="{C09188EF-D823-4EFE-9CFE-61F4246DC7E5}" sibTransId="{15F15191-C57B-47E8-B4E2-AE38FD9E2DFC}"/>
    <dgm:cxn modelId="{58EC2B64-2B1D-444C-BE9C-511B65147080}" type="presOf" srcId="{9F4C4A65-4B16-48F5-A02C-7B6D81CB95D3}" destId="{5AC4AB87-AC03-8F4C-8DF2-2B7546B05733}" srcOrd="0" destOrd="0" presId="urn:microsoft.com/office/officeart/2008/layout/LinedList"/>
    <dgm:cxn modelId="{3178C07F-836B-9042-8B36-1DFA2CAFD4C6}" type="presOf" srcId="{5B44DA32-B9C7-4135-91CF-DE6C6B192BB2}" destId="{5DAC3C20-780C-0348-8BBD-2A5ABEF8816E}" srcOrd="0" destOrd="0" presId="urn:microsoft.com/office/officeart/2008/layout/LinedList"/>
    <dgm:cxn modelId="{854E8188-97AE-1A49-822E-F92B00EF015A}" type="presOf" srcId="{40FB07E5-1658-49A1-B7D2-E270530EBBCD}" destId="{C8C15117-59A7-FF46-B6EE-110233BA2ECD}" srcOrd="0" destOrd="0" presId="urn:microsoft.com/office/officeart/2008/layout/LinedList"/>
    <dgm:cxn modelId="{DD264493-E309-440E-9D59-E81C9AC1EF4C}" srcId="{293147B8-38A3-4ACC-B850-B413850A3297}" destId="{40FB07E5-1658-49A1-B7D2-E270530EBBCD}" srcOrd="4" destOrd="0" parTransId="{E8E16E0E-C56E-494A-809B-AB8624B268B5}" sibTransId="{87C1FD6C-6907-4D1E-B069-F9C1D80031D5}"/>
    <dgm:cxn modelId="{C8D22FA3-7E95-7D4C-A8AD-19C271C55695}" type="presOf" srcId="{293147B8-38A3-4ACC-B850-B413850A3297}" destId="{38557043-3422-8547-B85E-B93B9F400B8F}" srcOrd="0" destOrd="0" presId="urn:microsoft.com/office/officeart/2008/layout/LinedList"/>
    <dgm:cxn modelId="{B123A5B4-0756-7344-A5C6-322EE6C25D19}" type="presOf" srcId="{B15257C1-DE7C-438D-B7C3-19CEB28B20F9}" destId="{91158734-8379-A444-A6D1-35E5912A9AF1}" srcOrd="0" destOrd="0" presId="urn:microsoft.com/office/officeart/2008/layout/LinedList"/>
    <dgm:cxn modelId="{33CE21E9-BA6F-7547-819A-D2EB69D05C3D}" type="presOf" srcId="{6E46F882-6898-47DF-93EC-2A76B1E2BEBC}" destId="{1E6C53C1-6733-E443-901E-DF1B354B44BA}" srcOrd="0" destOrd="0" presId="urn:microsoft.com/office/officeart/2008/layout/LinedList"/>
    <dgm:cxn modelId="{BA1A3EAC-8D9D-254E-A907-A15A844680A7}" type="presParOf" srcId="{38557043-3422-8547-B85E-B93B9F400B8F}" destId="{0CD79C0E-9760-C14C-9B6E-ADD1C45B0ABB}" srcOrd="0" destOrd="0" presId="urn:microsoft.com/office/officeart/2008/layout/LinedList"/>
    <dgm:cxn modelId="{5C2A3BF5-F7C3-B340-8DA8-3D5670AB2384}" type="presParOf" srcId="{38557043-3422-8547-B85E-B93B9F400B8F}" destId="{6ECAABEF-5EEC-3F4C-A613-D1408BF741BA}" srcOrd="1" destOrd="0" presId="urn:microsoft.com/office/officeart/2008/layout/LinedList"/>
    <dgm:cxn modelId="{3104B237-8A33-E745-A5BE-78688384FB80}" type="presParOf" srcId="{6ECAABEF-5EEC-3F4C-A613-D1408BF741BA}" destId="{5AC4AB87-AC03-8F4C-8DF2-2B7546B05733}" srcOrd="0" destOrd="0" presId="urn:microsoft.com/office/officeart/2008/layout/LinedList"/>
    <dgm:cxn modelId="{683AB294-589B-5B49-B240-6EA41C01BC56}" type="presParOf" srcId="{6ECAABEF-5EEC-3F4C-A613-D1408BF741BA}" destId="{0C0E00E2-EBA9-7F4E-BAD1-37DF787D01F4}" srcOrd="1" destOrd="0" presId="urn:microsoft.com/office/officeart/2008/layout/LinedList"/>
    <dgm:cxn modelId="{1DF046A0-CC35-E644-B768-043D6E72EE84}" type="presParOf" srcId="{38557043-3422-8547-B85E-B93B9F400B8F}" destId="{5F9E86C0-7F56-374A-9A69-793CDD1DCD1A}" srcOrd="2" destOrd="0" presId="urn:microsoft.com/office/officeart/2008/layout/LinedList"/>
    <dgm:cxn modelId="{2DE49323-D013-134B-8B53-CF164C217EE4}" type="presParOf" srcId="{38557043-3422-8547-B85E-B93B9F400B8F}" destId="{69E0B424-8EF8-B742-BA76-651B41691F81}" srcOrd="3" destOrd="0" presId="urn:microsoft.com/office/officeart/2008/layout/LinedList"/>
    <dgm:cxn modelId="{DDAF928E-CC19-BB48-B52E-321E0D6BA6CE}" type="presParOf" srcId="{69E0B424-8EF8-B742-BA76-651B41691F81}" destId="{91158734-8379-A444-A6D1-35E5912A9AF1}" srcOrd="0" destOrd="0" presId="urn:microsoft.com/office/officeart/2008/layout/LinedList"/>
    <dgm:cxn modelId="{AFC71A5E-B4DD-5C4C-B0C0-D4368B579D70}" type="presParOf" srcId="{69E0B424-8EF8-B742-BA76-651B41691F81}" destId="{FA0E526C-0586-9A4E-AB12-F22601D0F47D}" srcOrd="1" destOrd="0" presId="urn:microsoft.com/office/officeart/2008/layout/LinedList"/>
    <dgm:cxn modelId="{F72A5BFF-1D30-6B44-B03B-5F3493A962F0}" type="presParOf" srcId="{38557043-3422-8547-B85E-B93B9F400B8F}" destId="{F8F52388-9231-1847-9794-268FF70BC53C}" srcOrd="4" destOrd="0" presId="urn:microsoft.com/office/officeart/2008/layout/LinedList"/>
    <dgm:cxn modelId="{D26A0B94-1162-E444-8A25-E80A1DE9541F}" type="presParOf" srcId="{38557043-3422-8547-B85E-B93B9F400B8F}" destId="{E3B02CB6-FEF4-F545-A55C-BEA475C4E9F8}" srcOrd="5" destOrd="0" presId="urn:microsoft.com/office/officeart/2008/layout/LinedList"/>
    <dgm:cxn modelId="{2D055FF5-DC80-AA42-B4FF-9629B187FBF9}" type="presParOf" srcId="{E3B02CB6-FEF4-F545-A55C-BEA475C4E9F8}" destId="{5DAC3C20-780C-0348-8BBD-2A5ABEF8816E}" srcOrd="0" destOrd="0" presId="urn:microsoft.com/office/officeart/2008/layout/LinedList"/>
    <dgm:cxn modelId="{1BFF6BEC-65FB-F542-B1F0-9DF8440F21B1}" type="presParOf" srcId="{E3B02CB6-FEF4-F545-A55C-BEA475C4E9F8}" destId="{D1F388EF-0FFB-574F-BEF7-E1F7A98494B2}" srcOrd="1" destOrd="0" presId="urn:microsoft.com/office/officeart/2008/layout/LinedList"/>
    <dgm:cxn modelId="{8505A4C1-9C29-C647-9C74-9BE9CFC22FCE}" type="presParOf" srcId="{38557043-3422-8547-B85E-B93B9F400B8F}" destId="{032CE1CA-FD8A-F340-9582-0A3D435CF456}" srcOrd="6" destOrd="0" presId="urn:microsoft.com/office/officeart/2008/layout/LinedList"/>
    <dgm:cxn modelId="{0D14FD41-EBF8-BE47-83B7-6029CAD23C77}" type="presParOf" srcId="{38557043-3422-8547-B85E-B93B9F400B8F}" destId="{C185445A-4DA5-3C44-B3CF-970BC02A3A69}" srcOrd="7" destOrd="0" presId="urn:microsoft.com/office/officeart/2008/layout/LinedList"/>
    <dgm:cxn modelId="{A55AC340-6A6C-1F4C-A034-5BF806BDAFDF}" type="presParOf" srcId="{C185445A-4DA5-3C44-B3CF-970BC02A3A69}" destId="{1E6C53C1-6733-E443-901E-DF1B354B44BA}" srcOrd="0" destOrd="0" presId="urn:microsoft.com/office/officeart/2008/layout/LinedList"/>
    <dgm:cxn modelId="{22D55157-A350-794D-9AB9-3641EEE472A4}" type="presParOf" srcId="{C185445A-4DA5-3C44-B3CF-970BC02A3A69}" destId="{2EB9887C-481C-1749-9BAC-6C5896E82A3B}" srcOrd="1" destOrd="0" presId="urn:microsoft.com/office/officeart/2008/layout/LinedList"/>
    <dgm:cxn modelId="{927FAF4C-5247-7540-9AF4-2E300E7EB621}" type="presParOf" srcId="{38557043-3422-8547-B85E-B93B9F400B8F}" destId="{5577B78E-2A90-E348-943E-31C44C01C7E1}" srcOrd="8" destOrd="0" presId="urn:microsoft.com/office/officeart/2008/layout/LinedList"/>
    <dgm:cxn modelId="{C89C5528-5838-3D43-B570-4A3E654439AE}" type="presParOf" srcId="{38557043-3422-8547-B85E-B93B9F400B8F}" destId="{49FAE991-2EDF-8848-B196-F0BA5D738627}" srcOrd="9" destOrd="0" presId="urn:microsoft.com/office/officeart/2008/layout/LinedList"/>
    <dgm:cxn modelId="{AAA6B748-89E3-694C-B44F-B77C10ED7524}" type="presParOf" srcId="{49FAE991-2EDF-8848-B196-F0BA5D738627}" destId="{C8C15117-59A7-FF46-B6EE-110233BA2ECD}" srcOrd="0" destOrd="0" presId="urn:microsoft.com/office/officeart/2008/layout/LinedList"/>
    <dgm:cxn modelId="{1D9F1845-E153-D14F-9DDA-AB53ADE1F846}" type="presParOf" srcId="{49FAE991-2EDF-8848-B196-F0BA5D738627}" destId="{06E5CB10-7072-1244-83C5-324CD4898E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20830-9D87-404C-8014-F94C363040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EEF8088-3FF6-47C5-8D17-8EFC997EAC85}">
      <dgm:prSet/>
      <dgm:spPr/>
      <dgm:t>
        <a:bodyPr/>
        <a:lstStyle/>
        <a:p>
          <a:r>
            <a:rPr lang="en-US" b="1"/>
            <a:t>Prevention of life-threatening infection</a:t>
          </a:r>
          <a:endParaRPr lang="en-US"/>
        </a:p>
      </dgm:t>
    </dgm:pt>
    <dgm:pt modelId="{7CC54A24-DE38-41D4-864B-A2C061B4781B}" type="parTrans" cxnId="{70011ABD-410A-4C18-9501-8164A7F5CF22}">
      <dgm:prSet/>
      <dgm:spPr/>
      <dgm:t>
        <a:bodyPr/>
        <a:lstStyle/>
        <a:p>
          <a:endParaRPr lang="en-US"/>
        </a:p>
      </dgm:t>
    </dgm:pt>
    <dgm:pt modelId="{16ABA607-DD80-4539-850D-B1BE77FEE34B}" type="sibTrans" cxnId="{70011ABD-410A-4C18-9501-8164A7F5CF22}">
      <dgm:prSet/>
      <dgm:spPr/>
      <dgm:t>
        <a:bodyPr/>
        <a:lstStyle/>
        <a:p>
          <a:endParaRPr lang="en-US"/>
        </a:p>
      </dgm:t>
    </dgm:pt>
    <dgm:pt modelId="{15638048-CA12-48D1-A384-0F575F124F51}">
      <dgm:prSet/>
      <dgm:spPr/>
      <dgm:t>
        <a:bodyPr/>
        <a:lstStyle/>
        <a:p>
          <a:r>
            <a:rPr lang="en-US" b="1"/>
            <a:t>Avoidance of non-irradiated blood transfusions</a:t>
          </a:r>
          <a:endParaRPr lang="en-US"/>
        </a:p>
      </dgm:t>
    </dgm:pt>
    <dgm:pt modelId="{CBBE1676-1314-4D4A-BDC3-621AEB9221E7}" type="parTrans" cxnId="{31655964-2C1B-4FF0-AD06-9F07930CD96D}">
      <dgm:prSet/>
      <dgm:spPr/>
      <dgm:t>
        <a:bodyPr/>
        <a:lstStyle/>
        <a:p>
          <a:endParaRPr lang="en-US"/>
        </a:p>
      </dgm:t>
    </dgm:pt>
    <dgm:pt modelId="{CCED9BC3-2870-432B-A970-0943C1ECE203}" type="sibTrans" cxnId="{31655964-2C1B-4FF0-AD06-9F07930CD96D}">
      <dgm:prSet/>
      <dgm:spPr/>
      <dgm:t>
        <a:bodyPr/>
        <a:lstStyle/>
        <a:p>
          <a:endParaRPr lang="en-US"/>
        </a:p>
      </dgm:t>
    </dgm:pt>
    <dgm:pt modelId="{2F3B03BD-11B9-4D0B-866D-546EDD81D96B}">
      <dgm:prSet/>
      <dgm:spPr/>
      <dgm:t>
        <a:bodyPr/>
        <a:lstStyle/>
        <a:p>
          <a:r>
            <a:rPr lang="en-US" b="1"/>
            <a:t>Avoidance of live viral vaccines</a:t>
          </a:r>
          <a:endParaRPr lang="en-US"/>
        </a:p>
      </dgm:t>
    </dgm:pt>
    <dgm:pt modelId="{20CB28AC-3483-4C82-897A-DBC04E40ABF9}" type="parTrans" cxnId="{C9A32C7F-045C-48DA-A7C2-CC428DB37983}">
      <dgm:prSet/>
      <dgm:spPr/>
      <dgm:t>
        <a:bodyPr/>
        <a:lstStyle/>
        <a:p>
          <a:endParaRPr lang="en-US"/>
        </a:p>
      </dgm:t>
    </dgm:pt>
    <dgm:pt modelId="{D60777DE-BC77-416D-AEBC-B9B951962BAC}" type="sibTrans" cxnId="{C9A32C7F-045C-48DA-A7C2-CC428DB37983}">
      <dgm:prSet/>
      <dgm:spPr/>
      <dgm:t>
        <a:bodyPr/>
        <a:lstStyle/>
        <a:p>
          <a:endParaRPr lang="en-US"/>
        </a:p>
      </dgm:t>
    </dgm:pt>
    <dgm:pt modelId="{7ABC628C-6A62-460B-8918-4E1BAF754E32}">
      <dgm:prSet/>
      <dgm:spPr/>
      <dgm:t>
        <a:bodyPr/>
        <a:lstStyle/>
        <a:p>
          <a:r>
            <a:rPr lang="en-US" b="1"/>
            <a:t>Genetic Counseling</a:t>
          </a:r>
          <a:endParaRPr lang="en-US"/>
        </a:p>
      </dgm:t>
    </dgm:pt>
    <dgm:pt modelId="{F7FA5546-9B0F-4A3F-B8B3-F51B7DAFAFEC}" type="parTrans" cxnId="{0F300A75-B066-4F7B-AF1B-510C401F01F5}">
      <dgm:prSet/>
      <dgm:spPr/>
      <dgm:t>
        <a:bodyPr/>
        <a:lstStyle/>
        <a:p>
          <a:endParaRPr lang="en-US"/>
        </a:p>
      </dgm:t>
    </dgm:pt>
    <dgm:pt modelId="{6E96134A-6C3F-48F6-B8CC-DAB7160F352A}" type="sibTrans" cxnId="{0F300A75-B066-4F7B-AF1B-510C401F01F5}">
      <dgm:prSet/>
      <dgm:spPr/>
      <dgm:t>
        <a:bodyPr/>
        <a:lstStyle/>
        <a:p>
          <a:endParaRPr lang="en-US"/>
        </a:p>
      </dgm:t>
    </dgm:pt>
    <dgm:pt modelId="{C55279F5-DEF3-4FB0-A684-B7FDDD2FEAD8}">
      <dgm:prSet/>
      <dgm:spPr/>
      <dgm:t>
        <a:bodyPr/>
        <a:lstStyle/>
        <a:p>
          <a:r>
            <a:rPr lang="en-US" b="1"/>
            <a:t>Earlier diagnosis and improve therapeutic interventions allowing more children to survive in adulthood</a:t>
          </a:r>
          <a:endParaRPr lang="en-US"/>
        </a:p>
      </dgm:t>
    </dgm:pt>
    <dgm:pt modelId="{EB875FB8-9D57-47E5-BF5E-5C958D18935C}" type="parTrans" cxnId="{974A67A0-60AD-4F93-A33E-50A41427DC6D}">
      <dgm:prSet/>
      <dgm:spPr/>
      <dgm:t>
        <a:bodyPr/>
        <a:lstStyle/>
        <a:p>
          <a:endParaRPr lang="en-US"/>
        </a:p>
      </dgm:t>
    </dgm:pt>
    <dgm:pt modelId="{7B94C441-5492-4022-BAF9-09CBFB094D6D}" type="sibTrans" cxnId="{974A67A0-60AD-4F93-A33E-50A41427DC6D}">
      <dgm:prSet/>
      <dgm:spPr/>
      <dgm:t>
        <a:bodyPr/>
        <a:lstStyle/>
        <a:p>
          <a:endParaRPr lang="en-US"/>
        </a:p>
      </dgm:t>
    </dgm:pt>
    <dgm:pt modelId="{2DAF5A4D-83F1-47A4-85ED-9CB2F4A7BDD2}" type="pres">
      <dgm:prSet presAssocID="{4F220830-9D87-404C-8014-F94C363040AB}" presName="root" presStyleCnt="0">
        <dgm:presLayoutVars>
          <dgm:dir/>
          <dgm:resizeHandles val="exact"/>
        </dgm:presLayoutVars>
      </dgm:prSet>
      <dgm:spPr/>
    </dgm:pt>
    <dgm:pt modelId="{963A6558-629E-421D-825F-5A905D9EB914}" type="pres">
      <dgm:prSet presAssocID="{BEEF8088-3FF6-47C5-8D17-8EFC997EAC85}" presName="compNode" presStyleCnt="0"/>
      <dgm:spPr/>
    </dgm:pt>
    <dgm:pt modelId="{C0B65707-8A1B-4C04-ACE1-432FA55B1851}" type="pres">
      <dgm:prSet presAssocID="{BEEF8088-3FF6-47C5-8D17-8EFC997EAC85}" presName="bgRect" presStyleLbl="bgShp" presStyleIdx="0" presStyleCnt="5"/>
      <dgm:spPr/>
    </dgm:pt>
    <dgm:pt modelId="{AC3C63F5-0A2E-4E81-81D2-0CAC75281DC5}" type="pres">
      <dgm:prSet presAssocID="{BEEF8088-3FF6-47C5-8D17-8EFC997EAC85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CF1567F9-ECA7-41A4-BF21-1A6ECE9A710A}" type="pres">
      <dgm:prSet presAssocID="{BEEF8088-3FF6-47C5-8D17-8EFC997EAC85}" presName="spaceRect" presStyleCnt="0"/>
      <dgm:spPr/>
    </dgm:pt>
    <dgm:pt modelId="{6DC69B59-50CD-48BE-B817-12347E5E765E}" type="pres">
      <dgm:prSet presAssocID="{BEEF8088-3FF6-47C5-8D17-8EFC997EAC85}" presName="parTx" presStyleLbl="revTx" presStyleIdx="0" presStyleCnt="5">
        <dgm:presLayoutVars>
          <dgm:chMax val="0"/>
          <dgm:chPref val="0"/>
        </dgm:presLayoutVars>
      </dgm:prSet>
      <dgm:spPr/>
    </dgm:pt>
    <dgm:pt modelId="{A865AC49-9011-4778-897A-4E75FE4FC06B}" type="pres">
      <dgm:prSet presAssocID="{16ABA607-DD80-4539-850D-B1BE77FEE34B}" presName="sibTrans" presStyleCnt="0"/>
      <dgm:spPr/>
    </dgm:pt>
    <dgm:pt modelId="{46CCAC02-480B-42B5-B906-E2B785FF6AB3}" type="pres">
      <dgm:prSet presAssocID="{15638048-CA12-48D1-A384-0F575F124F51}" presName="compNode" presStyleCnt="0"/>
      <dgm:spPr/>
    </dgm:pt>
    <dgm:pt modelId="{6CE5CCCF-05B7-4A62-9D91-EDFC3AE53234}" type="pres">
      <dgm:prSet presAssocID="{15638048-CA12-48D1-A384-0F575F124F51}" presName="bgRect" presStyleLbl="bgShp" presStyleIdx="1" presStyleCnt="5"/>
      <dgm:spPr/>
    </dgm:pt>
    <dgm:pt modelId="{B16AC0DF-F556-48E0-BD9C-985DC4C11150}" type="pres">
      <dgm:prSet presAssocID="{15638048-CA12-48D1-A384-0F575F124F5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95D57412-F047-40BC-8669-3902BE305F28}" type="pres">
      <dgm:prSet presAssocID="{15638048-CA12-48D1-A384-0F575F124F51}" presName="spaceRect" presStyleCnt="0"/>
      <dgm:spPr/>
    </dgm:pt>
    <dgm:pt modelId="{F01452D3-3780-4DBC-9A75-A60F709D81D6}" type="pres">
      <dgm:prSet presAssocID="{15638048-CA12-48D1-A384-0F575F124F51}" presName="parTx" presStyleLbl="revTx" presStyleIdx="1" presStyleCnt="5">
        <dgm:presLayoutVars>
          <dgm:chMax val="0"/>
          <dgm:chPref val="0"/>
        </dgm:presLayoutVars>
      </dgm:prSet>
      <dgm:spPr/>
    </dgm:pt>
    <dgm:pt modelId="{072F076A-D411-4768-A811-27F5A9355FA7}" type="pres">
      <dgm:prSet presAssocID="{CCED9BC3-2870-432B-A970-0943C1ECE203}" presName="sibTrans" presStyleCnt="0"/>
      <dgm:spPr/>
    </dgm:pt>
    <dgm:pt modelId="{246A231D-2219-4959-A4BB-BFAFDDE0E688}" type="pres">
      <dgm:prSet presAssocID="{2F3B03BD-11B9-4D0B-866D-546EDD81D96B}" presName="compNode" presStyleCnt="0"/>
      <dgm:spPr/>
    </dgm:pt>
    <dgm:pt modelId="{7A415F58-7291-45CA-83BC-0BE7C2AC958E}" type="pres">
      <dgm:prSet presAssocID="{2F3B03BD-11B9-4D0B-866D-546EDD81D96B}" presName="bgRect" presStyleLbl="bgShp" presStyleIdx="2" presStyleCnt="5"/>
      <dgm:spPr/>
    </dgm:pt>
    <dgm:pt modelId="{87082F86-65ED-414F-B903-180A3A01B2CB}" type="pres">
      <dgm:prSet presAssocID="{2F3B03BD-11B9-4D0B-866D-546EDD81D96B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122CDFBA-CF39-4FA6-A1C1-1C6AB5765999}" type="pres">
      <dgm:prSet presAssocID="{2F3B03BD-11B9-4D0B-866D-546EDD81D96B}" presName="spaceRect" presStyleCnt="0"/>
      <dgm:spPr/>
    </dgm:pt>
    <dgm:pt modelId="{5B8FBC1B-44C4-4EDB-8285-8BD7D26A6049}" type="pres">
      <dgm:prSet presAssocID="{2F3B03BD-11B9-4D0B-866D-546EDD81D96B}" presName="parTx" presStyleLbl="revTx" presStyleIdx="2" presStyleCnt="5">
        <dgm:presLayoutVars>
          <dgm:chMax val="0"/>
          <dgm:chPref val="0"/>
        </dgm:presLayoutVars>
      </dgm:prSet>
      <dgm:spPr/>
    </dgm:pt>
    <dgm:pt modelId="{5C9602F2-1ADD-43E6-A1A5-9DB8397843C7}" type="pres">
      <dgm:prSet presAssocID="{D60777DE-BC77-416D-AEBC-B9B951962BAC}" presName="sibTrans" presStyleCnt="0"/>
      <dgm:spPr/>
    </dgm:pt>
    <dgm:pt modelId="{0FFBBFA2-2604-4502-A95D-18549DFDB52D}" type="pres">
      <dgm:prSet presAssocID="{7ABC628C-6A62-460B-8918-4E1BAF754E32}" presName="compNode" presStyleCnt="0"/>
      <dgm:spPr/>
    </dgm:pt>
    <dgm:pt modelId="{AD7E1C45-7CAC-4303-8F97-50AFA4DCBFAF}" type="pres">
      <dgm:prSet presAssocID="{7ABC628C-6A62-460B-8918-4E1BAF754E32}" presName="bgRect" presStyleLbl="bgShp" presStyleIdx="3" presStyleCnt="5"/>
      <dgm:spPr/>
    </dgm:pt>
    <dgm:pt modelId="{EB99FCB0-9CB4-46EC-9A77-8FDDD97EEAA7}" type="pres">
      <dgm:prSet presAssocID="{7ABC628C-6A62-460B-8918-4E1BAF754E3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B25DDB20-9844-4D5C-91E5-602F19C9609E}" type="pres">
      <dgm:prSet presAssocID="{7ABC628C-6A62-460B-8918-4E1BAF754E32}" presName="spaceRect" presStyleCnt="0"/>
      <dgm:spPr/>
    </dgm:pt>
    <dgm:pt modelId="{3280B02E-40E0-4707-B218-FFFE3C45893A}" type="pres">
      <dgm:prSet presAssocID="{7ABC628C-6A62-460B-8918-4E1BAF754E32}" presName="parTx" presStyleLbl="revTx" presStyleIdx="3" presStyleCnt="5">
        <dgm:presLayoutVars>
          <dgm:chMax val="0"/>
          <dgm:chPref val="0"/>
        </dgm:presLayoutVars>
      </dgm:prSet>
      <dgm:spPr/>
    </dgm:pt>
    <dgm:pt modelId="{A40F1AD9-8B97-4963-8ACD-F8477810A106}" type="pres">
      <dgm:prSet presAssocID="{6E96134A-6C3F-48F6-B8CC-DAB7160F352A}" presName="sibTrans" presStyleCnt="0"/>
      <dgm:spPr/>
    </dgm:pt>
    <dgm:pt modelId="{6BD72F50-3598-4137-99D3-85D6E4665232}" type="pres">
      <dgm:prSet presAssocID="{C55279F5-DEF3-4FB0-A684-B7FDDD2FEAD8}" presName="compNode" presStyleCnt="0"/>
      <dgm:spPr/>
    </dgm:pt>
    <dgm:pt modelId="{4C8674A1-347B-4C00-BF46-9F23953D1C94}" type="pres">
      <dgm:prSet presAssocID="{C55279F5-DEF3-4FB0-A684-B7FDDD2FEAD8}" presName="bgRect" presStyleLbl="bgShp" presStyleIdx="4" presStyleCnt="5"/>
      <dgm:spPr/>
    </dgm:pt>
    <dgm:pt modelId="{AB14E5CB-A2BD-486E-9828-A09C455CDCEB}" type="pres">
      <dgm:prSet presAssocID="{C55279F5-DEF3-4FB0-A684-B7FDDD2FEAD8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8A46F71-4315-41F6-AC29-C21678AF8F00}" type="pres">
      <dgm:prSet presAssocID="{C55279F5-DEF3-4FB0-A684-B7FDDD2FEAD8}" presName="spaceRect" presStyleCnt="0"/>
      <dgm:spPr/>
    </dgm:pt>
    <dgm:pt modelId="{9338E15F-A551-46D9-B599-FAFAD6946654}" type="pres">
      <dgm:prSet presAssocID="{C55279F5-DEF3-4FB0-A684-B7FDDD2FEAD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1655964-2C1B-4FF0-AD06-9F07930CD96D}" srcId="{4F220830-9D87-404C-8014-F94C363040AB}" destId="{15638048-CA12-48D1-A384-0F575F124F51}" srcOrd="1" destOrd="0" parTransId="{CBBE1676-1314-4D4A-BDC3-621AEB9221E7}" sibTransId="{CCED9BC3-2870-432B-A970-0943C1ECE203}"/>
    <dgm:cxn modelId="{6142FB6D-0873-495E-9D91-F566770CFD98}" type="presOf" srcId="{15638048-CA12-48D1-A384-0F575F124F51}" destId="{F01452D3-3780-4DBC-9A75-A60F709D81D6}" srcOrd="0" destOrd="0" presId="urn:microsoft.com/office/officeart/2018/2/layout/IconVerticalSolidList"/>
    <dgm:cxn modelId="{8ED22E74-0D2A-41B8-B1C5-612D766078A3}" type="presOf" srcId="{4F220830-9D87-404C-8014-F94C363040AB}" destId="{2DAF5A4D-83F1-47A4-85ED-9CB2F4A7BDD2}" srcOrd="0" destOrd="0" presId="urn:microsoft.com/office/officeart/2018/2/layout/IconVerticalSolidList"/>
    <dgm:cxn modelId="{0F300A75-B066-4F7B-AF1B-510C401F01F5}" srcId="{4F220830-9D87-404C-8014-F94C363040AB}" destId="{7ABC628C-6A62-460B-8918-4E1BAF754E32}" srcOrd="3" destOrd="0" parTransId="{F7FA5546-9B0F-4A3F-B8B3-F51B7DAFAFEC}" sibTransId="{6E96134A-6C3F-48F6-B8CC-DAB7160F352A}"/>
    <dgm:cxn modelId="{C9A32C7F-045C-48DA-A7C2-CC428DB37983}" srcId="{4F220830-9D87-404C-8014-F94C363040AB}" destId="{2F3B03BD-11B9-4D0B-866D-546EDD81D96B}" srcOrd="2" destOrd="0" parTransId="{20CB28AC-3483-4C82-897A-DBC04E40ABF9}" sibTransId="{D60777DE-BC77-416D-AEBC-B9B951962BAC}"/>
    <dgm:cxn modelId="{974A67A0-60AD-4F93-A33E-50A41427DC6D}" srcId="{4F220830-9D87-404C-8014-F94C363040AB}" destId="{C55279F5-DEF3-4FB0-A684-B7FDDD2FEAD8}" srcOrd="4" destOrd="0" parTransId="{EB875FB8-9D57-47E5-BF5E-5C958D18935C}" sibTransId="{7B94C441-5492-4022-BAF9-09CBFB094D6D}"/>
    <dgm:cxn modelId="{CC05A0B1-15F6-4992-893F-E865B8794EBD}" type="presOf" srcId="{BEEF8088-3FF6-47C5-8D17-8EFC997EAC85}" destId="{6DC69B59-50CD-48BE-B817-12347E5E765E}" srcOrd="0" destOrd="0" presId="urn:microsoft.com/office/officeart/2018/2/layout/IconVerticalSolidList"/>
    <dgm:cxn modelId="{7D407EB4-E1B8-4538-A3AA-D428911EBB83}" type="presOf" srcId="{2F3B03BD-11B9-4D0B-866D-546EDD81D96B}" destId="{5B8FBC1B-44C4-4EDB-8285-8BD7D26A6049}" srcOrd="0" destOrd="0" presId="urn:microsoft.com/office/officeart/2018/2/layout/IconVerticalSolidList"/>
    <dgm:cxn modelId="{70011ABD-410A-4C18-9501-8164A7F5CF22}" srcId="{4F220830-9D87-404C-8014-F94C363040AB}" destId="{BEEF8088-3FF6-47C5-8D17-8EFC997EAC85}" srcOrd="0" destOrd="0" parTransId="{7CC54A24-DE38-41D4-864B-A2C061B4781B}" sibTransId="{16ABA607-DD80-4539-850D-B1BE77FEE34B}"/>
    <dgm:cxn modelId="{DBCF27DA-B60B-46D6-A31B-AA56FAFEB960}" type="presOf" srcId="{C55279F5-DEF3-4FB0-A684-B7FDDD2FEAD8}" destId="{9338E15F-A551-46D9-B599-FAFAD6946654}" srcOrd="0" destOrd="0" presId="urn:microsoft.com/office/officeart/2018/2/layout/IconVerticalSolidList"/>
    <dgm:cxn modelId="{03702DE9-52FB-4B4E-9FA6-442DE8E3BD0C}" type="presOf" srcId="{7ABC628C-6A62-460B-8918-4E1BAF754E32}" destId="{3280B02E-40E0-4707-B218-FFFE3C45893A}" srcOrd="0" destOrd="0" presId="urn:microsoft.com/office/officeart/2018/2/layout/IconVerticalSolidList"/>
    <dgm:cxn modelId="{B1AFF4C1-D1B4-436C-BB98-A09EFA969646}" type="presParOf" srcId="{2DAF5A4D-83F1-47A4-85ED-9CB2F4A7BDD2}" destId="{963A6558-629E-421D-825F-5A905D9EB914}" srcOrd="0" destOrd="0" presId="urn:microsoft.com/office/officeart/2018/2/layout/IconVerticalSolidList"/>
    <dgm:cxn modelId="{1B437A00-74D3-4C05-8575-7F5AAD597ECA}" type="presParOf" srcId="{963A6558-629E-421D-825F-5A905D9EB914}" destId="{C0B65707-8A1B-4C04-ACE1-432FA55B1851}" srcOrd="0" destOrd="0" presId="urn:microsoft.com/office/officeart/2018/2/layout/IconVerticalSolidList"/>
    <dgm:cxn modelId="{A88C6F7F-C1F7-4F6D-858B-6C944495A225}" type="presParOf" srcId="{963A6558-629E-421D-825F-5A905D9EB914}" destId="{AC3C63F5-0A2E-4E81-81D2-0CAC75281DC5}" srcOrd="1" destOrd="0" presId="urn:microsoft.com/office/officeart/2018/2/layout/IconVerticalSolidList"/>
    <dgm:cxn modelId="{07C2970D-14B2-4F9E-81AC-0B4133CED4CA}" type="presParOf" srcId="{963A6558-629E-421D-825F-5A905D9EB914}" destId="{CF1567F9-ECA7-41A4-BF21-1A6ECE9A710A}" srcOrd="2" destOrd="0" presId="urn:microsoft.com/office/officeart/2018/2/layout/IconVerticalSolidList"/>
    <dgm:cxn modelId="{B750BDFD-EB1D-4422-9E61-BD6493D69919}" type="presParOf" srcId="{963A6558-629E-421D-825F-5A905D9EB914}" destId="{6DC69B59-50CD-48BE-B817-12347E5E765E}" srcOrd="3" destOrd="0" presId="urn:microsoft.com/office/officeart/2018/2/layout/IconVerticalSolidList"/>
    <dgm:cxn modelId="{71EA32C3-9E9F-4B11-AC2E-4FE9FAA9FCBB}" type="presParOf" srcId="{2DAF5A4D-83F1-47A4-85ED-9CB2F4A7BDD2}" destId="{A865AC49-9011-4778-897A-4E75FE4FC06B}" srcOrd="1" destOrd="0" presId="urn:microsoft.com/office/officeart/2018/2/layout/IconVerticalSolidList"/>
    <dgm:cxn modelId="{8C534D57-259E-4993-B7D0-31C51B1B964D}" type="presParOf" srcId="{2DAF5A4D-83F1-47A4-85ED-9CB2F4A7BDD2}" destId="{46CCAC02-480B-42B5-B906-E2B785FF6AB3}" srcOrd="2" destOrd="0" presId="urn:microsoft.com/office/officeart/2018/2/layout/IconVerticalSolidList"/>
    <dgm:cxn modelId="{BDDA1523-F391-41A3-A1A4-B44F19F8FFAA}" type="presParOf" srcId="{46CCAC02-480B-42B5-B906-E2B785FF6AB3}" destId="{6CE5CCCF-05B7-4A62-9D91-EDFC3AE53234}" srcOrd="0" destOrd="0" presId="urn:microsoft.com/office/officeart/2018/2/layout/IconVerticalSolidList"/>
    <dgm:cxn modelId="{9D9B0FE7-A969-40B9-BF3C-40ACB83803A3}" type="presParOf" srcId="{46CCAC02-480B-42B5-B906-E2B785FF6AB3}" destId="{B16AC0DF-F556-48E0-BD9C-985DC4C11150}" srcOrd="1" destOrd="0" presId="urn:microsoft.com/office/officeart/2018/2/layout/IconVerticalSolidList"/>
    <dgm:cxn modelId="{3AD7A6D9-D4EC-4744-94A6-99928969C80D}" type="presParOf" srcId="{46CCAC02-480B-42B5-B906-E2B785FF6AB3}" destId="{95D57412-F047-40BC-8669-3902BE305F28}" srcOrd="2" destOrd="0" presId="urn:microsoft.com/office/officeart/2018/2/layout/IconVerticalSolidList"/>
    <dgm:cxn modelId="{D74299DA-8788-4276-8A48-F2AA0BFE8357}" type="presParOf" srcId="{46CCAC02-480B-42B5-B906-E2B785FF6AB3}" destId="{F01452D3-3780-4DBC-9A75-A60F709D81D6}" srcOrd="3" destOrd="0" presId="urn:microsoft.com/office/officeart/2018/2/layout/IconVerticalSolidList"/>
    <dgm:cxn modelId="{B5128AA3-D59B-4118-94F6-0788139359E3}" type="presParOf" srcId="{2DAF5A4D-83F1-47A4-85ED-9CB2F4A7BDD2}" destId="{072F076A-D411-4768-A811-27F5A9355FA7}" srcOrd="3" destOrd="0" presId="urn:microsoft.com/office/officeart/2018/2/layout/IconVerticalSolidList"/>
    <dgm:cxn modelId="{4A53C46C-A427-412E-8C48-93ECF9376B98}" type="presParOf" srcId="{2DAF5A4D-83F1-47A4-85ED-9CB2F4A7BDD2}" destId="{246A231D-2219-4959-A4BB-BFAFDDE0E688}" srcOrd="4" destOrd="0" presId="urn:microsoft.com/office/officeart/2018/2/layout/IconVerticalSolidList"/>
    <dgm:cxn modelId="{97B8D9E1-6D78-42E9-B25C-F62AF624413C}" type="presParOf" srcId="{246A231D-2219-4959-A4BB-BFAFDDE0E688}" destId="{7A415F58-7291-45CA-83BC-0BE7C2AC958E}" srcOrd="0" destOrd="0" presId="urn:microsoft.com/office/officeart/2018/2/layout/IconVerticalSolidList"/>
    <dgm:cxn modelId="{E2D045A3-92AE-4D8F-8D18-9284722C5A7A}" type="presParOf" srcId="{246A231D-2219-4959-A4BB-BFAFDDE0E688}" destId="{87082F86-65ED-414F-B903-180A3A01B2CB}" srcOrd="1" destOrd="0" presId="urn:microsoft.com/office/officeart/2018/2/layout/IconVerticalSolidList"/>
    <dgm:cxn modelId="{3EB9F7C5-3F3C-4440-B959-21F06B7DA611}" type="presParOf" srcId="{246A231D-2219-4959-A4BB-BFAFDDE0E688}" destId="{122CDFBA-CF39-4FA6-A1C1-1C6AB5765999}" srcOrd="2" destOrd="0" presId="urn:microsoft.com/office/officeart/2018/2/layout/IconVerticalSolidList"/>
    <dgm:cxn modelId="{0FB94B5D-6C85-4C99-97DC-40E88B4ED85B}" type="presParOf" srcId="{246A231D-2219-4959-A4BB-BFAFDDE0E688}" destId="{5B8FBC1B-44C4-4EDB-8285-8BD7D26A6049}" srcOrd="3" destOrd="0" presId="urn:microsoft.com/office/officeart/2018/2/layout/IconVerticalSolidList"/>
    <dgm:cxn modelId="{98CA48A1-4617-4F3F-B13E-D62300E18023}" type="presParOf" srcId="{2DAF5A4D-83F1-47A4-85ED-9CB2F4A7BDD2}" destId="{5C9602F2-1ADD-43E6-A1A5-9DB8397843C7}" srcOrd="5" destOrd="0" presId="urn:microsoft.com/office/officeart/2018/2/layout/IconVerticalSolidList"/>
    <dgm:cxn modelId="{EA852B70-0487-4974-8DB0-FD28008B468F}" type="presParOf" srcId="{2DAF5A4D-83F1-47A4-85ED-9CB2F4A7BDD2}" destId="{0FFBBFA2-2604-4502-A95D-18549DFDB52D}" srcOrd="6" destOrd="0" presId="urn:microsoft.com/office/officeart/2018/2/layout/IconVerticalSolidList"/>
    <dgm:cxn modelId="{077ADC30-71D0-485A-AAC1-DCD62F9CCB6A}" type="presParOf" srcId="{0FFBBFA2-2604-4502-A95D-18549DFDB52D}" destId="{AD7E1C45-7CAC-4303-8F97-50AFA4DCBFAF}" srcOrd="0" destOrd="0" presId="urn:microsoft.com/office/officeart/2018/2/layout/IconVerticalSolidList"/>
    <dgm:cxn modelId="{D54C80BD-2315-45BE-B79E-11EBE3F03260}" type="presParOf" srcId="{0FFBBFA2-2604-4502-A95D-18549DFDB52D}" destId="{EB99FCB0-9CB4-46EC-9A77-8FDDD97EEAA7}" srcOrd="1" destOrd="0" presId="urn:microsoft.com/office/officeart/2018/2/layout/IconVerticalSolidList"/>
    <dgm:cxn modelId="{7009564B-BF76-44A3-BFC7-C7DBC4A9A15B}" type="presParOf" srcId="{0FFBBFA2-2604-4502-A95D-18549DFDB52D}" destId="{B25DDB20-9844-4D5C-91E5-602F19C9609E}" srcOrd="2" destOrd="0" presId="urn:microsoft.com/office/officeart/2018/2/layout/IconVerticalSolidList"/>
    <dgm:cxn modelId="{138B5F5D-42D3-4127-84CA-3918680873BC}" type="presParOf" srcId="{0FFBBFA2-2604-4502-A95D-18549DFDB52D}" destId="{3280B02E-40E0-4707-B218-FFFE3C45893A}" srcOrd="3" destOrd="0" presId="urn:microsoft.com/office/officeart/2018/2/layout/IconVerticalSolidList"/>
    <dgm:cxn modelId="{339DD79E-6BC6-4740-9317-7FA504803A95}" type="presParOf" srcId="{2DAF5A4D-83F1-47A4-85ED-9CB2F4A7BDD2}" destId="{A40F1AD9-8B97-4963-8ACD-F8477810A106}" srcOrd="7" destOrd="0" presId="urn:microsoft.com/office/officeart/2018/2/layout/IconVerticalSolidList"/>
    <dgm:cxn modelId="{9E3C769D-BF92-4727-BEAF-79F2A65B0489}" type="presParOf" srcId="{2DAF5A4D-83F1-47A4-85ED-9CB2F4A7BDD2}" destId="{6BD72F50-3598-4137-99D3-85D6E4665232}" srcOrd="8" destOrd="0" presId="urn:microsoft.com/office/officeart/2018/2/layout/IconVerticalSolidList"/>
    <dgm:cxn modelId="{26D5A873-FCF9-4343-925B-5F9D97021DA9}" type="presParOf" srcId="{6BD72F50-3598-4137-99D3-85D6E4665232}" destId="{4C8674A1-347B-4C00-BF46-9F23953D1C94}" srcOrd="0" destOrd="0" presId="urn:microsoft.com/office/officeart/2018/2/layout/IconVerticalSolidList"/>
    <dgm:cxn modelId="{8E9E0899-F9C6-407E-A301-F77799E4B452}" type="presParOf" srcId="{6BD72F50-3598-4137-99D3-85D6E4665232}" destId="{AB14E5CB-A2BD-486E-9828-A09C455CDCEB}" srcOrd="1" destOrd="0" presId="urn:microsoft.com/office/officeart/2018/2/layout/IconVerticalSolidList"/>
    <dgm:cxn modelId="{C81758F6-6FF5-401E-97DE-08C358A613F4}" type="presParOf" srcId="{6BD72F50-3598-4137-99D3-85D6E4665232}" destId="{38A46F71-4315-41F6-AC29-C21678AF8F00}" srcOrd="2" destOrd="0" presId="urn:microsoft.com/office/officeart/2018/2/layout/IconVerticalSolidList"/>
    <dgm:cxn modelId="{65158A3A-A369-465D-8420-6C5A172179F2}" type="presParOf" srcId="{6BD72F50-3598-4137-99D3-85D6E4665232}" destId="{9338E15F-A551-46D9-B599-FAFAD69466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FBC206-9638-48FB-8EBA-57D6A130C0E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AD1CF63-7510-435E-AFC3-A19ED413083D}">
      <dgm:prSet/>
      <dgm:spPr/>
      <dgm:t>
        <a:bodyPr/>
        <a:lstStyle/>
        <a:p>
          <a:r>
            <a:rPr lang="en-US" b="1"/>
            <a:t>B and T Cell Function begin in the late first Trimester</a:t>
          </a:r>
          <a:endParaRPr lang="en-US"/>
        </a:p>
      </dgm:t>
    </dgm:pt>
    <dgm:pt modelId="{AD013CFE-4874-470E-8B58-233C46668DE3}" type="parTrans" cxnId="{A0D855FE-E598-4329-967E-0F65AB7E0B20}">
      <dgm:prSet/>
      <dgm:spPr/>
      <dgm:t>
        <a:bodyPr/>
        <a:lstStyle/>
        <a:p>
          <a:endParaRPr lang="en-US"/>
        </a:p>
      </dgm:t>
    </dgm:pt>
    <dgm:pt modelId="{C500E182-D320-44B1-ADE1-F56EBA07533D}" type="sibTrans" cxnId="{A0D855FE-E598-4329-967E-0F65AB7E0B20}">
      <dgm:prSet/>
      <dgm:spPr/>
      <dgm:t>
        <a:bodyPr/>
        <a:lstStyle/>
        <a:p>
          <a:endParaRPr lang="en-US"/>
        </a:p>
      </dgm:t>
    </dgm:pt>
    <dgm:pt modelId="{CFCDCAD5-86C0-4985-9B1C-AD5D86667902}">
      <dgm:prSet/>
      <dgm:spPr/>
      <dgm:t>
        <a:bodyPr/>
        <a:lstStyle/>
        <a:p>
          <a:r>
            <a:rPr lang="en-US" b="1"/>
            <a:t>Lymphocyte counts in neonates and infants &gt; 3000***</a:t>
          </a:r>
          <a:endParaRPr lang="en-US"/>
        </a:p>
      </dgm:t>
    </dgm:pt>
    <dgm:pt modelId="{2F01C2C9-0F9F-44BA-AD56-9888AF0AB27C}" type="parTrans" cxnId="{B2CCF96C-B087-493B-AAA8-EDE3CF17CDE7}">
      <dgm:prSet/>
      <dgm:spPr/>
      <dgm:t>
        <a:bodyPr/>
        <a:lstStyle/>
        <a:p>
          <a:endParaRPr lang="en-US"/>
        </a:p>
      </dgm:t>
    </dgm:pt>
    <dgm:pt modelId="{D721B034-3296-48D3-9F28-2E025E313B98}" type="sibTrans" cxnId="{B2CCF96C-B087-493B-AAA8-EDE3CF17CDE7}">
      <dgm:prSet/>
      <dgm:spPr/>
      <dgm:t>
        <a:bodyPr/>
        <a:lstStyle/>
        <a:p>
          <a:endParaRPr lang="en-US"/>
        </a:p>
      </dgm:t>
    </dgm:pt>
    <dgm:pt modelId="{9258BE81-9B2A-4FB8-ABC0-B04838E195F1}">
      <dgm:prSet/>
      <dgm:spPr/>
      <dgm:t>
        <a:bodyPr/>
        <a:lstStyle/>
        <a:p>
          <a:r>
            <a:rPr lang="en-US" b="1"/>
            <a:t>Only maternal IgG present at birth**</a:t>
          </a:r>
          <a:endParaRPr lang="en-US"/>
        </a:p>
      </dgm:t>
    </dgm:pt>
    <dgm:pt modelId="{A67A8984-38B8-40C4-888F-C920C492EFFF}" type="parTrans" cxnId="{DF6B0681-F132-4E2C-A13F-43553C95EBDF}">
      <dgm:prSet/>
      <dgm:spPr/>
      <dgm:t>
        <a:bodyPr/>
        <a:lstStyle/>
        <a:p>
          <a:endParaRPr lang="en-US"/>
        </a:p>
      </dgm:t>
    </dgm:pt>
    <dgm:pt modelId="{6B0A1A39-73F8-4033-87DD-7AD416958BA4}" type="sibTrans" cxnId="{DF6B0681-F132-4E2C-A13F-43553C95EBDF}">
      <dgm:prSet/>
      <dgm:spPr/>
      <dgm:t>
        <a:bodyPr/>
        <a:lstStyle/>
        <a:p>
          <a:endParaRPr lang="en-US"/>
        </a:p>
      </dgm:t>
    </dgm:pt>
    <dgm:pt modelId="{D6185B19-4AA0-498E-9B13-4907CD130BED}">
      <dgm:prSet/>
      <dgm:spPr/>
      <dgm:t>
        <a:bodyPr/>
        <a:lstStyle/>
        <a:p>
          <a:r>
            <a:rPr lang="en-US" b="1"/>
            <a:t>Even premature infants capable of synthesizing antibody at birth</a:t>
          </a:r>
          <a:endParaRPr lang="en-US"/>
        </a:p>
      </dgm:t>
    </dgm:pt>
    <dgm:pt modelId="{F69C1D66-89D4-4A91-9658-0F6E5C0011DD}" type="parTrans" cxnId="{375F0DC7-A694-4C86-8AC5-2D079D2AB2EE}">
      <dgm:prSet/>
      <dgm:spPr/>
      <dgm:t>
        <a:bodyPr/>
        <a:lstStyle/>
        <a:p>
          <a:endParaRPr lang="en-US"/>
        </a:p>
      </dgm:t>
    </dgm:pt>
    <dgm:pt modelId="{AA7DD1CE-42E9-4E49-980F-538A0EC8199A}" type="sibTrans" cxnId="{375F0DC7-A694-4C86-8AC5-2D079D2AB2EE}">
      <dgm:prSet/>
      <dgm:spPr/>
      <dgm:t>
        <a:bodyPr/>
        <a:lstStyle/>
        <a:p>
          <a:endParaRPr lang="en-US"/>
        </a:p>
      </dgm:t>
    </dgm:pt>
    <dgm:pt modelId="{DE925DF1-CA83-9143-85C3-8E02B8AB43FC}" type="pres">
      <dgm:prSet presAssocID="{B8FBC206-9638-48FB-8EBA-57D6A130C0EA}" presName="vert0" presStyleCnt="0">
        <dgm:presLayoutVars>
          <dgm:dir/>
          <dgm:animOne val="branch"/>
          <dgm:animLvl val="lvl"/>
        </dgm:presLayoutVars>
      </dgm:prSet>
      <dgm:spPr/>
    </dgm:pt>
    <dgm:pt modelId="{F3214C92-F2DD-9643-92A0-4595520369E4}" type="pres">
      <dgm:prSet presAssocID="{9AD1CF63-7510-435E-AFC3-A19ED413083D}" presName="thickLine" presStyleLbl="alignNode1" presStyleIdx="0" presStyleCnt="4"/>
      <dgm:spPr/>
    </dgm:pt>
    <dgm:pt modelId="{2144D79C-3AB8-144F-912A-F145DEE87A50}" type="pres">
      <dgm:prSet presAssocID="{9AD1CF63-7510-435E-AFC3-A19ED413083D}" presName="horz1" presStyleCnt="0"/>
      <dgm:spPr/>
    </dgm:pt>
    <dgm:pt modelId="{E9F22F15-3792-8D48-BF32-DA628E96C742}" type="pres">
      <dgm:prSet presAssocID="{9AD1CF63-7510-435E-AFC3-A19ED413083D}" presName="tx1" presStyleLbl="revTx" presStyleIdx="0" presStyleCnt="4"/>
      <dgm:spPr/>
    </dgm:pt>
    <dgm:pt modelId="{E7E03210-4B0B-0D49-8F3A-27BC51E1C9F4}" type="pres">
      <dgm:prSet presAssocID="{9AD1CF63-7510-435E-AFC3-A19ED413083D}" presName="vert1" presStyleCnt="0"/>
      <dgm:spPr/>
    </dgm:pt>
    <dgm:pt modelId="{6F8E907F-A396-7343-B05F-ABE22E9DDDC6}" type="pres">
      <dgm:prSet presAssocID="{CFCDCAD5-86C0-4985-9B1C-AD5D86667902}" presName="thickLine" presStyleLbl="alignNode1" presStyleIdx="1" presStyleCnt="4"/>
      <dgm:spPr/>
    </dgm:pt>
    <dgm:pt modelId="{F4B93857-C2C9-C242-B73F-774C1DFA40C3}" type="pres">
      <dgm:prSet presAssocID="{CFCDCAD5-86C0-4985-9B1C-AD5D86667902}" presName="horz1" presStyleCnt="0"/>
      <dgm:spPr/>
    </dgm:pt>
    <dgm:pt modelId="{68E0C0B9-7086-BC40-A085-F550BF7E2293}" type="pres">
      <dgm:prSet presAssocID="{CFCDCAD5-86C0-4985-9B1C-AD5D86667902}" presName="tx1" presStyleLbl="revTx" presStyleIdx="1" presStyleCnt="4"/>
      <dgm:spPr/>
    </dgm:pt>
    <dgm:pt modelId="{2914BCE2-CCBB-0144-8228-592DBEAB2CD7}" type="pres">
      <dgm:prSet presAssocID="{CFCDCAD5-86C0-4985-9B1C-AD5D86667902}" presName="vert1" presStyleCnt="0"/>
      <dgm:spPr/>
    </dgm:pt>
    <dgm:pt modelId="{BF391994-9B5D-A24B-A64E-8A38497EB91B}" type="pres">
      <dgm:prSet presAssocID="{9258BE81-9B2A-4FB8-ABC0-B04838E195F1}" presName="thickLine" presStyleLbl="alignNode1" presStyleIdx="2" presStyleCnt="4"/>
      <dgm:spPr/>
    </dgm:pt>
    <dgm:pt modelId="{D9860539-9336-274F-B393-2CC746144488}" type="pres">
      <dgm:prSet presAssocID="{9258BE81-9B2A-4FB8-ABC0-B04838E195F1}" presName="horz1" presStyleCnt="0"/>
      <dgm:spPr/>
    </dgm:pt>
    <dgm:pt modelId="{607814B9-94F5-E043-8ADE-9573CBED0193}" type="pres">
      <dgm:prSet presAssocID="{9258BE81-9B2A-4FB8-ABC0-B04838E195F1}" presName="tx1" presStyleLbl="revTx" presStyleIdx="2" presStyleCnt="4"/>
      <dgm:spPr/>
    </dgm:pt>
    <dgm:pt modelId="{79957D98-B323-AA44-8A2D-20828D9FD2CD}" type="pres">
      <dgm:prSet presAssocID="{9258BE81-9B2A-4FB8-ABC0-B04838E195F1}" presName="vert1" presStyleCnt="0"/>
      <dgm:spPr/>
    </dgm:pt>
    <dgm:pt modelId="{DC17BE7D-89CE-EC4A-96B3-5CA3D981639D}" type="pres">
      <dgm:prSet presAssocID="{D6185B19-4AA0-498E-9B13-4907CD130BED}" presName="thickLine" presStyleLbl="alignNode1" presStyleIdx="3" presStyleCnt="4"/>
      <dgm:spPr/>
    </dgm:pt>
    <dgm:pt modelId="{F1AB08EA-EF22-BF4C-96B0-D24127F1CA29}" type="pres">
      <dgm:prSet presAssocID="{D6185B19-4AA0-498E-9B13-4907CD130BED}" presName="horz1" presStyleCnt="0"/>
      <dgm:spPr/>
    </dgm:pt>
    <dgm:pt modelId="{129FB96B-E3B8-3142-B4A1-728D9EB234A1}" type="pres">
      <dgm:prSet presAssocID="{D6185B19-4AA0-498E-9B13-4907CD130BED}" presName="tx1" presStyleLbl="revTx" presStyleIdx="3" presStyleCnt="4"/>
      <dgm:spPr/>
    </dgm:pt>
    <dgm:pt modelId="{FEEC307E-71F9-7741-B451-867A9A3A905D}" type="pres">
      <dgm:prSet presAssocID="{D6185B19-4AA0-498E-9B13-4907CD130BED}" presName="vert1" presStyleCnt="0"/>
      <dgm:spPr/>
    </dgm:pt>
  </dgm:ptLst>
  <dgm:cxnLst>
    <dgm:cxn modelId="{B2CCF96C-B087-493B-AAA8-EDE3CF17CDE7}" srcId="{B8FBC206-9638-48FB-8EBA-57D6A130C0EA}" destId="{CFCDCAD5-86C0-4985-9B1C-AD5D86667902}" srcOrd="1" destOrd="0" parTransId="{2F01C2C9-0F9F-44BA-AD56-9888AF0AB27C}" sibTransId="{D721B034-3296-48D3-9F28-2E025E313B98}"/>
    <dgm:cxn modelId="{9D90796F-1FBF-0E43-9542-F95C00066EC7}" type="presOf" srcId="{B8FBC206-9638-48FB-8EBA-57D6A130C0EA}" destId="{DE925DF1-CA83-9143-85C3-8E02B8AB43FC}" srcOrd="0" destOrd="0" presId="urn:microsoft.com/office/officeart/2008/layout/LinedList"/>
    <dgm:cxn modelId="{DF6B0681-F132-4E2C-A13F-43553C95EBDF}" srcId="{B8FBC206-9638-48FB-8EBA-57D6A130C0EA}" destId="{9258BE81-9B2A-4FB8-ABC0-B04838E195F1}" srcOrd="2" destOrd="0" parTransId="{A67A8984-38B8-40C4-888F-C920C492EFFF}" sibTransId="{6B0A1A39-73F8-4033-87DD-7AD416958BA4}"/>
    <dgm:cxn modelId="{BC032F8D-47A2-2A4F-85AA-B5861DC07564}" type="presOf" srcId="{9258BE81-9B2A-4FB8-ABC0-B04838E195F1}" destId="{607814B9-94F5-E043-8ADE-9573CBED0193}" srcOrd="0" destOrd="0" presId="urn:microsoft.com/office/officeart/2008/layout/LinedList"/>
    <dgm:cxn modelId="{04AD739B-10F7-4D43-9485-42CBDF8A8C09}" type="presOf" srcId="{D6185B19-4AA0-498E-9B13-4907CD130BED}" destId="{129FB96B-E3B8-3142-B4A1-728D9EB234A1}" srcOrd="0" destOrd="0" presId="urn:microsoft.com/office/officeart/2008/layout/LinedList"/>
    <dgm:cxn modelId="{F0F7119D-B4C2-6A47-BB6D-0512AF3DF621}" type="presOf" srcId="{9AD1CF63-7510-435E-AFC3-A19ED413083D}" destId="{E9F22F15-3792-8D48-BF32-DA628E96C742}" srcOrd="0" destOrd="0" presId="urn:microsoft.com/office/officeart/2008/layout/LinedList"/>
    <dgm:cxn modelId="{062FE6AF-E1E4-584D-B223-D69D3D1DB314}" type="presOf" srcId="{CFCDCAD5-86C0-4985-9B1C-AD5D86667902}" destId="{68E0C0B9-7086-BC40-A085-F550BF7E2293}" srcOrd="0" destOrd="0" presId="urn:microsoft.com/office/officeart/2008/layout/LinedList"/>
    <dgm:cxn modelId="{375F0DC7-A694-4C86-8AC5-2D079D2AB2EE}" srcId="{B8FBC206-9638-48FB-8EBA-57D6A130C0EA}" destId="{D6185B19-4AA0-498E-9B13-4907CD130BED}" srcOrd="3" destOrd="0" parTransId="{F69C1D66-89D4-4A91-9658-0F6E5C0011DD}" sibTransId="{AA7DD1CE-42E9-4E49-980F-538A0EC8199A}"/>
    <dgm:cxn modelId="{A0D855FE-E598-4329-967E-0F65AB7E0B20}" srcId="{B8FBC206-9638-48FB-8EBA-57D6A130C0EA}" destId="{9AD1CF63-7510-435E-AFC3-A19ED413083D}" srcOrd="0" destOrd="0" parTransId="{AD013CFE-4874-470E-8B58-233C46668DE3}" sibTransId="{C500E182-D320-44B1-ADE1-F56EBA07533D}"/>
    <dgm:cxn modelId="{D7C7FC73-8597-2B46-9C87-8501CA3A0338}" type="presParOf" srcId="{DE925DF1-CA83-9143-85C3-8E02B8AB43FC}" destId="{F3214C92-F2DD-9643-92A0-4595520369E4}" srcOrd="0" destOrd="0" presId="urn:microsoft.com/office/officeart/2008/layout/LinedList"/>
    <dgm:cxn modelId="{D06FC593-0B7E-0146-84A3-67BC405E0CEE}" type="presParOf" srcId="{DE925DF1-CA83-9143-85C3-8E02B8AB43FC}" destId="{2144D79C-3AB8-144F-912A-F145DEE87A50}" srcOrd="1" destOrd="0" presId="urn:microsoft.com/office/officeart/2008/layout/LinedList"/>
    <dgm:cxn modelId="{8D232407-F352-9544-8342-1F67CB085546}" type="presParOf" srcId="{2144D79C-3AB8-144F-912A-F145DEE87A50}" destId="{E9F22F15-3792-8D48-BF32-DA628E96C742}" srcOrd="0" destOrd="0" presId="urn:microsoft.com/office/officeart/2008/layout/LinedList"/>
    <dgm:cxn modelId="{C3A29CDA-5DF5-1748-BA43-76DFE643F061}" type="presParOf" srcId="{2144D79C-3AB8-144F-912A-F145DEE87A50}" destId="{E7E03210-4B0B-0D49-8F3A-27BC51E1C9F4}" srcOrd="1" destOrd="0" presId="urn:microsoft.com/office/officeart/2008/layout/LinedList"/>
    <dgm:cxn modelId="{C874C224-3DEF-E34D-8F6B-C40F59439806}" type="presParOf" srcId="{DE925DF1-CA83-9143-85C3-8E02B8AB43FC}" destId="{6F8E907F-A396-7343-B05F-ABE22E9DDDC6}" srcOrd="2" destOrd="0" presId="urn:microsoft.com/office/officeart/2008/layout/LinedList"/>
    <dgm:cxn modelId="{03527DDF-3782-7749-AD5E-0D3A1DD1AAF7}" type="presParOf" srcId="{DE925DF1-CA83-9143-85C3-8E02B8AB43FC}" destId="{F4B93857-C2C9-C242-B73F-774C1DFA40C3}" srcOrd="3" destOrd="0" presId="urn:microsoft.com/office/officeart/2008/layout/LinedList"/>
    <dgm:cxn modelId="{83E9EEA7-97BF-4A41-B3F2-511D31D00E98}" type="presParOf" srcId="{F4B93857-C2C9-C242-B73F-774C1DFA40C3}" destId="{68E0C0B9-7086-BC40-A085-F550BF7E2293}" srcOrd="0" destOrd="0" presId="urn:microsoft.com/office/officeart/2008/layout/LinedList"/>
    <dgm:cxn modelId="{C0050769-3133-4644-98A6-950DA0B43E8D}" type="presParOf" srcId="{F4B93857-C2C9-C242-B73F-774C1DFA40C3}" destId="{2914BCE2-CCBB-0144-8228-592DBEAB2CD7}" srcOrd="1" destOrd="0" presId="urn:microsoft.com/office/officeart/2008/layout/LinedList"/>
    <dgm:cxn modelId="{D73B6CC5-A253-6540-833A-832267E59BCB}" type="presParOf" srcId="{DE925DF1-CA83-9143-85C3-8E02B8AB43FC}" destId="{BF391994-9B5D-A24B-A64E-8A38497EB91B}" srcOrd="4" destOrd="0" presId="urn:microsoft.com/office/officeart/2008/layout/LinedList"/>
    <dgm:cxn modelId="{C6A80F3E-80BE-F946-8608-9ED014690991}" type="presParOf" srcId="{DE925DF1-CA83-9143-85C3-8E02B8AB43FC}" destId="{D9860539-9336-274F-B393-2CC746144488}" srcOrd="5" destOrd="0" presId="urn:microsoft.com/office/officeart/2008/layout/LinedList"/>
    <dgm:cxn modelId="{BF45F3B5-8523-7A4B-8BCD-F6EE933D7D08}" type="presParOf" srcId="{D9860539-9336-274F-B393-2CC746144488}" destId="{607814B9-94F5-E043-8ADE-9573CBED0193}" srcOrd="0" destOrd="0" presId="urn:microsoft.com/office/officeart/2008/layout/LinedList"/>
    <dgm:cxn modelId="{A45D0A41-618D-FD4D-9400-2807F4ED72A8}" type="presParOf" srcId="{D9860539-9336-274F-B393-2CC746144488}" destId="{79957D98-B323-AA44-8A2D-20828D9FD2CD}" srcOrd="1" destOrd="0" presId="urn:microsoft.com/office/officeart/2008/layout/LinedList"/>
    <dgm:cxn modelId="{B6CD1D7A-CF32-5141-9A90-80968F39BD9D}" type="presParOf" srcId="{DE925DF1-CA83-9143-85C3-8E02B8AB43FC}" destId="{DC17BE7D-89CE-EC4A-96B3-5CA3D981639D}" srcOrd="6" destOrd="0" presId="urn:microsoft.com/office/officeart/2008/layout/LinedList"/>
    <dgm:cxn modelId="{B6CB6B03-8627-4248-9932-2A09B4FD0374}" type="presParOf" srcId="{DE925DF1-CA83-9143-85C3-8E02B8AB43FC}" destId="{F1AB08EA-EF22-BF4C-96B0-D24127F1CA29}" srcOrd="7" destOrd="0" presId="urn:microsoft.com/office/officeart/2008/layout/LinedList"/>
    <dgm:cxn modelId="{AE8539B6-0215-5147-AFCA-4EB0E086D703}" type="presParOf" srcId="{F1AB08EA-EF22-BF4C-96B0-D24127F1CA29}" destId="{129FB96B-E3B8-3142-B4A1-728D9EB234A1}" srcOrd="0" destOrd="0" presId="urn:microsoft.com/office/officeart/2008/layout/LinedList"/>
    <dgm:cxn modelId="{C28817A9-47BF-3740-AB84-31D232D0C887}" type="presParOf" srcId="{F1AB08EA-EF22-BF4C-96B0-D24127F1CA29}" destId="{FEEC307E-71F9-7741-B451-867A9A3A90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D1B6C0-7A40-4CEB-BD69-FFEC4D16C83E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B1694D7-D0ED-4D33-BFE9-787338EBD15F}">
      <dgm:prSet/>
      <dgm:spPr/>
      <dgm:t>
        <a:bodyPr/>
        <a:lstStyle/>
        <a:p>
          <a:r>
            <a:rPr lang="en-US" b="1"/>
            <a:t>Immunoglobulin Production:</a:t>
          </a:r>
          <a:endParaRPr lang="en-US"/>
        </a:p>
      </dgm:t>
    </dgm:pt>
    <dgm:pt modelId="{1D9587E1-6888-46A5-8871-FF3960736A84}" type="parTrans" cxnId="{069C748F-487E-46D5-BBC6-59E6026B47B5}">
      <dgm:prSet/>
      <dgm:spPr/>
      <dgm:t>
        <a:bodyPr/>
        <a:lstStyle/>
        <a:p>
          <a:endParaRPr lang="en-US"/>
        </a:p>
      </dgm:t>
    </dgm:pt>
    <dgm:pt modelId="{30EEE0CC-A6C5-4ECB-AF18-3484E04B56F5}" type="sibTrans" cxnId="{069C748F-487E-46D5-BBC6-59E6026B47B5}">
      <dgm:prSet/>
      <dgm:spPr/>
      <dgm:t>
        <a:bodyPr/>
        <a:lstStyle/>
        <a:p>
          <a:endParaRPr lang="en-US"/>
        </a:p>
      </dgm:t>
    </dgm:pt>
    <dgm:pt modelId="{34F587D7-3432-41BC-948B-10348BC748FD}">
      <dgm:prSet/>
      <dgm:spPr/>
      <dgm:t>
        <a:bodyPr/>
        <a:lstStyle/>
        <a:p>
          <a:r>
            <a:rPr lang="en-US" b="1"/>
            <a:t>IgM &gt; IgG &gt; IgA</a:t>
          </a:r>
          <a:endParaRPr lang="en-US"/>
        </a:p>
      </dgm:t>
    </dgm:pt>
    <dgm:pt modelId="{D6120FDA-C31C-49BE-BB55-9AA5EF77BED5}" type="parTrans" cxnId="{A3285307-AABC-4E53-9DA6-90681030BCCF}">
      <dgm:prSet/>
      <dgm:spPr/>
      <dgm:t>
        <a:bodyPr/>
        <a:lstStyle/>
        <a:p>
          <a:endParaRPr lang="en-US"/>
        </a:p>
      </dgm:t>
    </dgm:pt>
    <dgm:pt modelId="{E079AE14-4973-4DBB-B6FF-2F3FC0FE93B1}" type="sibTrans" cxnId="{A3285307-AABC-4E53-9DA6-90681030BCCF}">
      <dgm:prSet/>
      <dgm:spPr/>
      <dgm:t>
        <a:bodyPr/>
        <a:lstStyle/>
        <a:p>
          <a:endParaRPr lang="en-US"/>
        </a:p>
      </dgm:t>
    </dgm:pt>
    <dgm:pt modelId="{09F9C681-5B81-4ED7-B062-526492E2EBE7}">
      <dgm:prSet/>
      <dgm:spPr/>
      <dgm:t>
        <a:bodyPr/>
        <a:lstStyle/>
        <a:p>
          <a:r>
            <a:rPr lang="en-US" b="1"/>
            <a:t>Response to protein antigens present at birth</a:t>
          </a:r>
          <a:endParaRPr lang="en-US"/>
        </a:p>
      </dgm:t>
    </dgm:pt>
    <dgm:pt modelId="{27266CFD-1400-4935-B04D-E5754DBEDCF2}" type="parTrans" cxnId="{581E5B91-A47E-43D7-BE75-63A244597B09}">
      <dgm:prSet/>
      <dgm:spPr/>
      <dgm:t>
        <a:bodyPr/>
        <a:lstStyle/>
        <a:p>
          <a:endParaRPr lang="en-US"/>
        </a:p>
      </dgm:t>
    </dgm:pt>
    <dgm:pt modelId="{3134C60C-F245-4801-A2C7-803E084220D3}" type="sibTrans" cxnId="{581E5B91-A47E-43D7-BE75-63A244597B09}">
      <dgm:prSet/>
      <dgm:spPr/>
      <dgm:t>
        <a:bodyPr/>
        <a:lstStyle/>
        <a:p>
          <a:endParaRPr lang="en-US"/>
        </a:p>
      </dgm:t>
    </dgm:pt>
    <dgm:pt modelId="{D0773FB7-AE3A-4E78-B3D3-2ADA9E98AE15}">
      <dgm:prSet/>
      <dgm:spPr/>
      <dgm:t>
        <a:bodyPr/>
        <a:lstStyle/>
        <a:p>
          <a:r>
            <a:rPr lang="en-US" b="1"/>
            <a:t>Response to unmodified carbohydrate (polysaccharide) antigens develops after 2 years of age</a:t>
          </a:r>
          <a:endParaRPr lang="en-US"/>
        </a:p>
      </dgm:t>
    </dgm:pt>
    <dgm:pt modelId="{153E293C-D011-4163-B4D1-CED6214A5861}" type="parTrans" cxnId="{667610CB-E3F0-4E2F-8DA2-9A48A8783A67}">
      <dgm:prSet/>
      <dgm:spPr/>
      <dgm:t>
        <a:bodyPr/>
        <a:lstStyle/>
        <a:p>
          <a:endParaRPr lang="en-US"/>
        </a:p>
      </dgm:t>
    </dgm:pt>
    <dgm:pt modelId="{4501685D-9EB5-4DD4-AE83-F9F57111B7EB}" type="sibTrans" cxnId="{667610CB-E3F0-4E2F-8DA2-9A48A8783A67}">
      <dgm:prSet/>
      <dgm:spPr/>
      <dgm:t>
        <a:bodyPr/>
        <a:lstStyle/>
        <a:p>
          <a:endParaRPr lang="en-US"/>
        </a:p>
      </dgm:t>
    </dgm:pt>
    <dgm:pt modelId="{5F4F4CDC-12CD-4269-919A-701D3B507409}">
      <dgm:prSet/>
      <dgm:spPr/>
      <dgm:t>
        <a:bodyPr/>
        <a:lstStyle/>
        <a:p>
          <a:r>
            <a:rPr lang="en-US" b="1"/>
            <a:t>Response to polysaccharide antigens not fully mature until 7-10 years of age</a:t>
          </a:r>
          <a:endParaRPr lang="en-US"/>
        </a:p>
      </dgm:t>
    </dgm:pt>
    <dgm:pt modelId="{5389AFCF-0F58-4B5F-929D-607B8710124C}" type="parTrans" cxnId="{5F75BDD5-6DE7-4AE1-B95B-400A60254DFF}">
      <dgm:prSet/>
      <dgm:spPr/>
      <dgm:t>
        <a:bodyPr/>
        <a:lstStyle/>
        <a:p>
          <a:endParaRPr lang="en-US"/>
        </a:p>
      </dgm:t>
    </dgm:pt>
    <dgm:pt modelId="{3311F3A3-966A-470A-A925-616FAE2B96D5}" type="sibTrans" cxnId="{5F75BDD5-6DE7-4AE1-B95B-400A60254DFF}">
      <dgm:prSet/>
      <dgm:spPr/>
      <dgm:t>
        <a:bodyPr/>
        <a:lstStyle/>
        <a:p>
          <a:endParaRPr lang="en-US"/>
        </a:p>
      </dgm:t>
    </dgm:pt>
    <dgm:pt modelId="{CF2F615F-3C06-E049-A2EB-1961737321B5}" type="pres">
      <dgm:prSet presAssocID="{41D1B6C0-7A40-4CEB-BD69-FFEC4D16C83E}" presName="diagram" presStyleCnt="0">
        <dgm:presLayoutVars>
          <dgm:dir/>
          <dgm:resizeHandles val="exact"/>
        </dgm:presLayoutVars>
      </dgm:prSet>
      <dgm:spPr/>
    </dgm:pt>
    <dgm:pt modelId="{9FEC9583-FDCA-1149-A9F4-E1D5317A38B8}" type="pres">
      <dgm:prSet presAssocID="{AB1694D7-D0ED-4D33-BFE9-787338EBD15F}" presName="node" presStyleLbl="node1" presStyleIdx="0" presStyleCnt="4">
        <dgm:presLayoutVars>
          <dgm:bulletEnabled val="1"/>
        </dgm:presLayoutVars>
      </dgm:prSet>
      <dgm:spPr/>
    </dgm:pt>
    <dgm:pt modelId="{81855D5A-90A2-D046-9235-2AB4AA434D5C}" type="pres">
      <dgm:prSet presAssocID="{30EEE0CC-A6C5-4ECB-AF18-3484E04B56F5}" presName="sibTrans" presStyleCnt="0"/>
      <dgm:spPr/>
    </dgm:pt>
    <dgm:pt modelId="{4C0BA51E-B25D-B04C-8C74-BF433B2C8665}" type="pres">
      <dgm:prSet presAssocID="{09F9C681-5B81-4ED7-B062-526492E2EBE7}" presName="node" presStyleLbl="node1" presStyleIdx="1" presStyleCnt="4">
        <dgm:presLayoutVars>
          <dgm:bulletEnabled val="1"/>
        </dgm:presLayoutVars>
      </dgm:prSet>
      <dgm:spPr/>
    </dgm:pt>
    <dgm:pt modelId="{075D9712-0E55-A744-9129-D66D31854EF9}" type="pres">
      <dgm:prSet presAssocID="{3134C60C-F245-4801-A2C7-803E084220D3}" presName="sibTrans" presStyleCnt="0"/>
      <dgm:spPr/>
    </dgm:pt>
    <dgm:pt modelId="{BC07E608-36F4-314C-832F-5AED2B4C789F}" type="pres">
      <dgm:prSet presAssocID="{D0773FB7-AE3A-4E78-B3D3-2ADA9E98AE15}" presName="node" presStyleLbl="node1" presStyleIdx="2" presStyleCnt="4">
        <dgm:presLayoutVars>
          <dgm:bulletEnabled val="1"/>
        </dgm:presLayoutVars>
      </dgm:prSet>
      <dgm:spPr/>
    </dgm:pt>
    <dgm:pt modelId="{8EA8DB5E-A19D-6D4B-9B26-625FB6D62D63}" type="pres">
      <dgm:prSet presAssocID="{4501685D-9EB5-4DD4-AE83-F9F57111B7EB}" presName="sibTrans" presStyleCnt="0"/>
      <dgm:spPr/>
    </dgm:pt>
    <dgm:pt modelId="{F65C4D1F-55D8-B544-BA52-CE80AE098AED}" type="pres">
      <dgm:prSet presAssocID="{5F4F4CDC-12CD-4269-919A-701D3B507409}" presName="node" presStyleLbl="node1" presStyleIdx="3" presStyleCnt="4">
        <dgm:presLayoutVars>
          <dgm:bulletEnabled val="1"/>
        </dgm:presLayoutVars>
      </dgm:prSet>
      <dgm:spPr/>
    </dgm:pt>
  </dgm:ptLst>
  <dgm:cxnLst>
    <dgm:cxn modelId="{A3285307-AABC-4E53-9DA6-90681030BCCF}" srcId="{AB1694D7-D0ED-4D33-BFE9-787338EBD15F}" destId="{34F587D7-3432-41BC-948B-10348BC748FD}" srcOrd="0" destOrd="0" parTransId="{D6120FDA-C31C-49BE-BB55-9AA5EF77BED5}" sibTransId="{E079AE14-4973-4DBB-B6FF-2F3FC0FE93B1}"/>
    <dgm:cxn modelId="{5995160A-5CC0-3C42-B983-69DD93D661C2}" type="presOf" srcId="{34F587D7-3432-41BC-948B-10348BC748FD}" destId="{9FEC9583-FDCA-1149-A9F4-E1D5317A38B8}" srcOrd="0" destOrd="1" presId="urn:microsoft.com/office/officeart/2005/8/layout/default"/>
    <dgm:cxn modelId="{7AB5D228-A7E4-D94B-9406-C5114F2A6B74}" type="presOf" srcId="{5F4F4CDC-12CD-4269-919A-701D3B507409}" destId="{F65C4D1F-55D8-B544-BA52-CE80AE098AED}" srcOrd="0" destOrd="0" presId="urn:microsoft.com/office/officeart/2005/8/layout/default"/>
    <dgm:cxn modelId="{72233545-A3DA-FA4E-BA5D-3FA4C3FC4392}" type="presOf" srcId="{AB1694D7-D0ED-4D33-BFE9-787338EBD15F}" destId="{9FEC9583-FDCA-1149-A9F4-E1D5317A38B8}" srcOrd="0" destOrd="0" presId="urn:microsoft.com/office/officeart/2005/8/layout/default"/>
    <dgm:cxn modelId="{C9684F53-5A66-1645-B555-ADDBDD627BA3}" type="presOf" srcId="{41D1B6C0-7A40-4CEB-BD69-FFEC4D16C83E}" destId="{CF2F615F-3C06-E049-A2EB-1961737321B5}" srcOrd="0" destOrd="0" presId="urn:microsoft.com/office/officeart/2005/8/layout/default"/>
    <dgm:cxn modelId="{069C748F-487E-46D5-BBC6-59E6026B47B5}" srcId="{41D1B6C0-7A40-4CEB-BD69-FFEC4D16C83E}" destId="{AB1694D7-D0ED-4D33-BFE9-787338EBD15F}" srcOrd="0" destOrd="0" parTransId="{1D9587E1-6888-46A5-8871-FF3960736A84}" sibTransId="{30EEE0CC-A6C5-4ECB-AF18-3484E04B56F5}"/>
    <dgm:cxn modelId="{581E5B91-A47E-43D7-BE75-63A244597B09}" srcId="{41D1B6C0-7A40-4CEB-BD69-FFEC4D16C83E}" destId="{09F9C681-5B81-4ED7-B062-526492E2EBE7}" srcOrd="1" destOrd="0" parTransId="{27266CFD-1400-4935-B04D-E5754DBEDCF2}" sibTransId="{3134C60C-F245-4801-A2C7-803E084220D3}"/>
    <dgm:cxn modelId="{667610CB-E3F0-4E2F-8DA2-9A48A8783A67}" srcId="{41D1B6C0-7A40-4CEB-BD69-FFEC4D16C83E}" destId="{D0773FB7-AE3A-4E78-B3D3-2ADA9E98AE15}" srcOrd="2" destOrd="0" parTransId="{153E293C-D011-4163-B4D1-CED6214A5861}" sibTransId="{4501685D-9EB5-4DD4-AE83-F9F57111B7EB}"/>
    <dgm:cxn modelId="{5F75BDD5-6DE7-4AE1-B95B-400A60254DFF}" srcId="{41D1B6C0-7A40-4CEB-BD69-FFEC4D16C83E}" destId="{5F4F4CDC-12CD-4269-919A-701D3B507409}" srcOrd="3" destOrd="0" parTransId="{5389AFCF-0F58-4B5F-929D-607B8710124C}" sibTransId="{3311F3A3-966A-470A-A925-616FAE2B96D5}"/>
    <dgm:cxn modelId="{62D2AADC-CBF1-C64C-BFEC-31417D791288}" type="presOf" srcId="{09F9C681-5B81-4ED7-B062-526492E2EBE7}" destId="{4C0BA51E-B25D-B04C-8C74-BF433B2C8665}" srcOrd="0" destOrd="0" presId="urn:microsoft.com/office/officeart/2005/8/layout/default"/>
    <dgm:cxn modelId="{96A2DFF7-E6B0-1A47-A0CE-BC7F70D4E08F}" type="presOf" srcId="{D0773FB7-AE3A-4E78-B3D3-2ADA9E98AE15}" destId="{BC07E608-36F4-314C-832F-5AED2B4C789F}" srcOrd="0" destOrd="0" presId="urn:microsoft.com/office/officeart/2005/8/layout/default"/>
    <dgm:cxn modelId="{0D7DF9DF-292D-184C-806F-1A20C71D7C91}" type="presParOf" srcId="{CF2F615F-3C06-E049-A2EB-1961737321B5}" destId="{9FEC9583-FDCA-1149-A9F4-E1D5317A38B8}" srcOrd="0" destOrd="0" presId="urn:microsoft.com/office/officeart/2005/8/layout/default"/>
    <dgm:cxn modelId="{E08CE10C-38E3-2148-92EA-4EF224F00EEC}" type="presParOf" srcId="{CF2F615F-3C06-E049-A2EB-1961737321B5}" destId="{81855D5A-90A2-D046-9235-2AB4AA434D5C}" srcOrd="1" destOrd="0" presId="urn:microsoft.com/office/officeart/2005/8/layout/default"/>
    <dgm:cxn modelId="{B1F09B23-2527-AC46-A7B9-F25B4786919C}" type="presParOf" srcId="{CF2F615F-3C06-E049-A2EB-1961737321B5}" destId="{4C0BA51E-B25D-B04C-8C74-BF433B2C8665}" srcOrd="2" destOrd="0" presId="urn:microsoft.com/office/officeart/2005/8/layout/default"/>
    <dgm:cxn modelId="{BFC65F50-DA8B-7548-9A77-A2BAB0D396F9}" type="presParOf" srcId="{CF2F615F-3C06-E049-A2EB-1961737321B5}" destId="{075D9712-0E55-A744-9129-D66D31854EF9}" srcOrd="3" destOrd="0" presId="urn:microsoft.com/office/officeart/2005/8/layout/default"/>
    <dgm:cxn modelId="{5A7B7C2C-1F96-4F4F-A76F-C4ACBFB290B6}" type="presParOf" srcId="{CF2F615F-3C06-E049-A2EB-1961737321B5}" destId="{BC07E608-36F4-314C-832F-5AED2B4C789F}" srcOrd="4" destOrd="0" presId="urn:microsoft.com/office/officeart/2005/8/layout/default"/>
    <dgm:cxn modelId="{4ECD8BD0-0EC7-3F40-954C-15ED36EB73B4}" type="presParOf" srcId="{CF2F615F-3C06-E049-A2EB-1961737321B5}" destId="{8EA8DB5E-A19D-6D4B-9B26-625FB6D62D63}" srcOrd="5" destOrd="0" presId="urn:microsoft.com/office/officeart/2005/8/layout/default"/>
    <dgm:cxn modelId="{D6AE1837-6AA9-6240-99D2-BDEC282C4168}" type="presParOf" srcId="{CF2F615F-3C06-E049-A2EB-1961737321B5}" destId="{F65C4D1F-55D8-B544-BA52-CE80AE098AE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C5366B-AAD3-44C2-B102-706A9CEE1D34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5EA37D-CC71-4DD8-B0AE-CD8E947B4C1D}">
      <dgm:prSet/>
      <dgm:spPr/>
      <dgm:t>
        <a:bodyPr/>
        <a:lstStyle/>
        <a:p>
          <a:r>
            <a:rPr lang="en-US" b="1"/>
            <a:t>Increased frequency, severity and duration of infection</a:t>
          </a:r>
          <a:endParaRPr lang="en-US"/>
        </a:p>
      </dgm:t>
    </dgm:pt>
    <dgm:pt modelId="{E2AC8E15-A4A0-41CC-B474-72534083EBAE}" type="parTrans" cxnId="{85B38BDA-976F-467A-9966-AE80A3C37DB5}">
      <dgm:prSet/>
      <dgm:spPr/>
      <dgm:t>
        <a:bodyPr/>
        <a:lstStyle/>
        <a:p>
          <a:endParaRPr lang="en-US"/>
        </a:p>
      </dgm:t>
    </dgm:pt>
    <dgm:pt modelId="{52C78189-A790-4551-893F-B8628097039F}" type="sibTrans" cxnId="{85B38BDA-976F-467A-9966-AE80A3C37DB5}">
      <dgm:prSet/>
      <dgm:spPr/>
      <dgm:t>
        <a:bodyPr/>
        <a:lstStyle/>
        <a:p>
          <a:endParaRPr lang="en-US"/>
        </a:p>
      </dgm:t>
    </dgm:pt>
    <dgm:pt modelId="{C33B6F23-5C17-4FF8-A046-AF3DD929EDE1}">
      <dgm:prSet/>
      <dgm:spPr/>
      <dgm:t>
        <a:bodyPr/>
        <a:lstStyle/>
        <a:p>
          <a:r>
            <a:rPr lang="en-US" b="1"/>
            <a:t>Unexpected complications or unusual manifestations of infections</a:t>
          </a:r>
          <a:endParaRPr lang="en-US"/>
        </a:p>
      </dgm:t>
    </dgm:pt>
    <dgm:pt modelId="{A598861B-DF56-434C-992F-1BC862E45AED}" type="parTrans" cxnId="{9B7A0CEC-A490-4394-91FF-ED98ECD5C289}">
      <dgm:prSet/>
      <dgm:spPr/>
      <dgm:t>
        <a:bodyPr/>
        <a:lstStyle/>
        <a:p>
          <a:endParaRPr lang="en-US"/>
        </a:p>
      </dgm:t>
    </dgm:pt>
    <dgm:pt modelId="{ED7BA109-F8B3-4A69-9BC8-A26A66F2AAF7}" type="sibTrans" cxnId="{9B7A0CEC-A490-4394-91FF-ED98ECD5C289}">
      <dgm:prSet/>
      <dgm:spPr/>
      <dgm:t>
        <a:bodyPr/>
        <a:lstStyle/>
        <a:p>
          <a:endParaRPr lang="en-US"/>
        </a:p>
      </dgm:t>
    </dgm:pt>
    <dgm:pt modelId="{81E9915B-6DFA-4103-85BE-DE303F3B5B87}">
      <dgm:prSet/>
      <dgm:spPr/>
      <dgm:t>
        <a:bodyPr/>
        <a:lstStyle/>
        <a:p>
          <a:r>
            <a:rPr lang="en-US" b="1"/>
            <a:t>Infections with organisms normally considered of low pathogenicity</a:t>
          </a:r>
          <a:endParaRPr lang="en-US"/>
        </a:p>
      </dgm:t>
    </dgm:pt>
    <dgm:pt modelId="{3C874AC6-4F76-4D39-ACA5-48B1323D48C9}" type="parTrans" cxnId="{9586D171-7624-4EC5-8854-183CF212C794}">
      <dgm:prSet/>
      <dgm:spPr/>
      <dgm:t>
        <a:bodyPr/>
        <a:lstStyle/>
        <a:p>
          <a:endParaRPr lang="en-US"/>
        </a:p>
      </dgm:t>
    </dgm:pt>
    <dgm:pt modelId="{D8C560EB-63DB-4CCF-8BE1-8D3D3E87356D}" type="sibTrans" cxnId="{9586D171-7624-4EC5-8854-183CF212C794}">
      <dgm:prSet/>
      <dgm:spPr/>
      <dgm:t>
        <a:bodyPr/>
        <a:lstStyle/>
        <a:p>
          <a:endParaRPr lang="en-US"/>
        </a:p>
      </dgm:t>
    </dgm:pt>
    <dgm:pt modelId="{E96ADD4B-77BC-404E-A1CE-644F661CB000}">
      <dgm:prSet/>
      <dgm:spPr/>
      <dgm:t>
        <a:bodyPr/>
        <a:lstStyle/>
        <a:p>
          <a:r>
            <a:rPr lang="en-US" b="1"/>
            <a:t>Noninfectious manifestations in gastrointestinal, endocrinologic and hematologic systems</a:t>
          </a:r>
          <a:endParaRPr lang="en-US"/>
        </a:p>
      </dgm:t>
    </dgm:pt>
    <dgm:pt modelId="{495887CE-C054-4A43-A581-7B339ACEDE4B}" type="parTrans" cxnId="{899560B8-8396-4B65-B8CC-3844DB52029A}">
      <dgm:prSet/>
      <dgm:spPr/>
      <dgm:t>
        <a:bodyPr/>
        <a:lstStyle/>
        <a:p>
          <a:endParaRPr lang="en-US"/>
        </a:p>
      </dgm:t>
    </dgm:pt>
    <dgm:pt modelId="{243E8E33-0D88-4D61-8FBA-6767C69303C3}" type="sibTrans" cxnId="{899560B8-8396-4B65-B8CC-3844DB52029A}">
      <dgm:prSet/>
      <dgm:spPr/>
      <dgm:t>
        <a:bodyPr/>
        <a:lstStyle/>
        <a:p>
          <a:endParaRPr lang="en-US"/>
        </a:p>
      </dgm:t>
    </dgm:pt>
    <dgm:pt modelId="{BF0C50FC-FB5B-0D46-BF5F-78FD74A80657}" type="pres">
      <dgm:prSet presAssocID="{B7C5366B-AAD3-44C2-B102-706A9CEE1D34}" presName="vert0" presStyleCnt="0">
        <dgm:presLayoutVars>
          <dgm:dir/>
          <dgm:animOne val="branch"/>
          <dgm:animLvl val="lvl"/>
        </dgm:presLayoutVars>
      </dgm:prSet>
      <dgm:spPr/>
    </dgm:pt>
    <dgm:pt modelId="{DD2AD601-D14B-9D4D-96F1-7FA8CD4D672C}" type="pres">
      <dgm:prSet presAssocID="{C75EA37D-CC71-4DD8-B0AE-CD8E947B4C1D}" presName="thickLine" presStyleLbl="alignNode1" presStyleIdx="0" presStyleCnt="4"/>
      <dgm:spPr/>
    </dgm:pt>
    <dgm:pt modelId="{CA4DF768-3B67-A24D-8D72-763049D3C221}" type="pres">
      <dgm:prSet presAssocID="{C75EA37D-CC71-4DD8-B0AE-CD8E947B4C1D}" presName="horz1" presStyleCnt="0"/>
      <dgm:spPr/>
    </dgm:pt>
    <dgm:pt modelId="{AAA11733-C8F5-0F48-8006-DD70557D4CA9}" type="pres">
      <dgm:prSet presAssocID="{C75EA37D-CC71-4DD8-B0AE-CD8E947B4C1D}" presName="tx1" presStyleLbl="revTx" presStyleIdx="0" presStyleCnt="4"/>
      <dgm:spPr/>
    </dgm:pt>
    <dgm:pt modelId="{E4AA2455-0CE6-C745-B48B-1CE87F5A9145}" type="pres">
      <dgm:prSet presAssocID="{C75EA37D-CC71-4DD8-B0AE-CD8E947B4C1D}" presName="vert1" presStyleCnt="0"/>
      <dgm:spPr/>
    </dgm:pt>
    <dgm:pt modelId="{C0705CF6-667A-5641-93F6-F8047DE23C7C}" type="pres">
      <dgm:prSet presAssocID="{C33B6F23-5C17-4FF8-A046-AF3DD929EDE1}" presName="thickLine" presStyleLbl="alignNode1" presStyleIdx="1" presStyleCnt="4"/>
      <dgm:spPr/>
    </dgm:pt>
    <dgm:pt modelId="{689CF334-814A-E84C-854A-0D9313E18617}" type="pres">
      <dgm:prSet presAssocID="{C33B6F23-5C17-4FF8-A046-AF3DD929EDE1}" presName="horz1" presStyleCnt="0"/>
      <dgm:spPr/>
    </dgm:pt>
    <dgm:pt modelId="{B33D7B4D-D031-6B41-B987-33790CEEF736}" type="pres">
      <dgm:prSet presAssocID="{C33B6F23-5C17-4FF8-A046-AF3DD929EDE1}" presName="tx1" presStyleLbl="revTx" presStyleIdx="1" presStyleCnt="4"/>
      <dgm:spPr/>
    </dgm:pt>
    <dgm:pt modelId="{3A432294-B6C0-E145-8BE2-42601E1940C6}" type="pres">
      <dgm:prSet presAssocID="{C33B6F23-5C17-4FF8-A046-AF3DD929EDE1}" presName="vert1" presStyleCnt="0"/>
      <dgm:spPr/>
    </dgm:pt>
    <dgm:pt modelId="{49ED5AB6-D619-7248-BEB4-A64FF4A702B6}" type="pres">
      <dgm:prSet presAssocID="{81E9915B-6DFA-4103-85BE-DE303F3B5B87}" presName="thickLine" presStyleLbl="alignNode1" presStyleIdx="2" presStyleCnt="4"/>
      <dgm:spPr/>
    </dgm:pt>
    <dgm:pt modelId="{6A82E43F-4CB7-6A41-8AB2-415AF609C1A7}" type="pres">
      <dgm:prSet presAssocID="{81E9915B-6DFA-4103-85BE-DE303F3B5B87}" presName="horz1" presStyleCnt="0"/>
      <dgm:spPr/>
    </dgm:pt>
    <dgm:pt modelId="{EE210B7A-DEF5-484D-9737-98F567214E61}" type="pres">
      <dgm:prSet presAssocID="{81E9915B-6DFA-4103-85BE-DE303F3B5B87}" presName="tx1" presStyleLbl="revTx" presStyleIdx="2" presStyleCnt="4"/>
      <dgm:spPr/>
    </dgm:pt>
    <dgm:pt modelId="{1EE5BB8A-5137-C04F-B022-72E61A199F91}" type="pres">
      <dgm:prSet presAssocID="{81E9915B-6DFA-4103-85BE-DE303F3B5B87}" presName="vert1" presStyleCnt="0"/>
      <dgm:spPr/>
    </dgm:pt>
    <dgm:pt modelId="{D570A995-2AFB-F14F-878F-F83A6D52F3F3}" type="pres">
      <dgm:prSet presAssocID="{E96ADD4B-77BC-404E-A1CE-644F661CB000}" presName="thickLine" presStyleLbl="alignNode1" presStyleIdx="3" presStyleCnt="4"/>
      <dgm:spPr/>
    </dgm:pt>
    <dgm:pt modelId="{48FE1009-8E6E-0149-8CE8-9FD0434CF831}" type="pres">
      <dgm:prSet presAssocID="{E96ADD4B-77BC-404E-A1CE-644F661CB000}" presName="horz1" presStyleCnt="0"/>
      <dgm:spPr/>
    </dgm:pt>
    <dgm:pt modelId="{F740FDFB-5DFF-AD42-9871-AC35E641F5B5}" type="pres">
      <dgm:prSet presAssocID="{E96ADD4B-77BC-404E-A1CE-644F661CB000}" presName="tx1" presStyleLbl="revTx" presStyleIdx="3" presStyleCnt="4"/>
      <dgm:spPr/>
    </dgm:pt>
    <dgm:pt modelId="{F07D2BE1-6BD8-9040-88AD-8AF62D29DA0B}" type="pres">
      <dgm:prSet presAssocID="{E96ADD4B-77BC-404E-A1CE-644F661CB000}" presName="vert1" presStyleCnt="0"/>
      <dgm:spPr/>
    </dgm:pt>
  </dgm:ptLst>
  <dgm:cxnLst>
    <dgm:cxn modelId="{E9174143-D59F-784C-BE3C-65F75BDACC3D}" type="presOf" srcId="{E96ADD4B-77BC-404E-A1CE-644F661CB000}" destId="{F740FDFB-5DFF-AD42-9871-AC35E641F5B5}" srcOrd="0" destOrd="0" presId="urn:microsoft.com/office/officeart/2008/layout/LinedList"/>
    <dgm:cxn modelId="{4F4CB149-FC25-B045-B1A0-AF686468C677}" type="presOf" srcId="{B7C5366B-AAD3-44C2-B102-706A9CEE1D34}" destId="{BF0C50FC-FB5B-0D46-BF5F-78FD74A80657}" srcOrd="0" destOrd="0" presId="urn:microsoft.com/office/officeart/2008/layout/LinedList"/>
    <dgm:cxn modelId="{9586D171-7624-4EC5-8854-183CF212C794}" srcId="{B7C5366B-AAD3-44C2-B102-706A9CEE1D34}" destId="{81E9915B-6DFA-4103-85BE-DE303F3B5B87}" srcOrd="2" destOrd="0" parTransId="{3C874AC6-4F76-4D39-ACA5-48B1323D48C9}" sibTransId="{D8C560EB-63DB-4CCF-8BE1-8D3D3E87356D}"/>
    <dgm:cxn modelId="{899560B8-8396-4B65-B8CC-3844DB52029A}" srcId="{B7C5366B-AAD3-44C2-B102-706A9CEE1D34}" destId="{E96ADD4B-77BC-404E-A1CE-644F661CB000}" srcOrd="3" destOrd="0" parTransId="{495887CE-C054-4A43-A581-7B339ACEDE4B}" sibTransId="{243E8E33-0D88-4D61-8FBA-6767C69303C3}"/>
    <dgm:cxn modelId="{357B20D6-6F16-E745-90FD-7E662C948DBE}" type="presOf" srcId="{C75EA37D-CC71-4DD8-B0AE-CD8E947B4C1D}" destId="{AAA11733-C8F5-0F48-8006-DD70557D4CA9}" srcOrd="0" destOrd="0" presId="urn:microsoft.com/office/officeart/2008/layout/LinedList"/>
    <dgm:cxn modelId="{85B38BDA-976F-467A-9966-AE80A3C37DB5}" srcId="{B7C5366B-AAD3-44C2-B102-706A9CEE1D34}" destId="{C75EA37D-CC71-4DD8-B0AE-CD8E947B4C1D}" srcOrd="0" destOrd="0" parTransId="{E2AC8E15-A4A0-41CC-B474-72534083EBAE}" sibTransId="{52C78189-A790-4551-893F-B8628097039F}"/>
    <dgm:cxn modelId="{AF1A07EB-5470-C645-B254-D28CB22D4F66}" type="presOf" srcId="{81E9915B-6DFA-4103-85BE-DE303F3B5B87}" destId="{EE210B7A-DEF5-484D-9737-98F567214E61}" srcOrd="0" destOrd="0" presId="urn:microsoft.com/office/officeart/2008/layout/LinedList"/>
    <dgm:cxn modelId="{9B7A0CEC-A490-4394-91FF-ED98ECD5C289}" srcId="{B7C5366B-AAD3-44C2-B102-706A9CEE1D34}" destId="{C33B6F23-5C17-4FF8-A046-AF3DD929EDE1}" srcOrd="1" destOrd="0" parTransId="{A598861B-DF56-434C-992F-1BC862E45AED}" sibTransId="{ED7BA109-F8B3-4A69-9BC8-A26A66F2AAF7}"/>
    <dgm:cxn modelId="{2F8DB5F2-7C3C-4E4D-9B3D-1650A7D0D6E7}" type="presOf" srcId="{C33B6F23-5C17-4FF8-A046-AF3DD929EDE1}" destId="{B33D7B4D-D031-6B41-B987-33790CEEF736}" srcOrd="0" destOrd="0" presId="urn:microsoft.com/office/officeart/2008/layout/LinedList"/>
    <dgm:cxn modelId="{D5A81054-8A7F-EB46-A004-3F6CDB2AC7CF}" type="presParOf" srcId="{BF0C50FC-FB5B-0D46-BF5F-78FD74A80657}" destId="{DD2AD601-D14B-9D4D-96F1-7FA8CD4D672C}" srcOrd="0" destOrd="0" presId="urn:microsoft.com/office/officeart/2008/layout/LinedList"/>
    <dgm:cxn modelId="{C1620DBD-0C99-094D-91AA-3D128D8022FB}" type="presParOf" srcId="{BF0C50FC-FB5B-0D46-BF5F-78FD74A80657}" destId="{CA4DF768-3B67-A24D-8D72-763049D3C221}" srcOrd="1" destOrd="0" presId="urn:microsoft.com/office/officeart/2008/layout/LinedList"/>
    <dgm:cxn modelId="{83307E70-894B-8A45-904F-DCD1F7727F22}" type="presParOf" srcId="{CA4DF768-3B67-A24D-8D72-763049D3C221}" destId="{AAA11733-C8F5-0F48-8006-DD70557D4CA9}" srcOrd="0" destOrd="0" presId="urn:microsoft.com/office/officeart/2008/layout/LinedList"/>
    <dgm:cxn modelId="{539EFCA1-BF5D-D545-8CD8-78544A25EE30}" type="presParOf" srcId="{CA4DF768-3B67-A24D-8D72-763049D3C221}" destId="{E4AA2455-0CE6-C745-B48B-1CE87F5A9145}" srcOrd="1" destOrd="0" presId="urn:microsoft.com/office/officeart/2008/layout/LinedList"/>
    <dgm:cxn modelId="{F7E82125-AFD4-564B-8D51-649B74E70575}" type="presParOf" srcId="{BF0C50FC-FB5B-0D46-BF5F-78FD74A80657}" destId="{C0705CF6-667A-5641-93F6-F8047DE23C7C}" srcOrd="2" destOrd="0" presId="urn:microsoft.com/office/officeart/2008/layout/LinedList"/>
    <dgm:cxn modelId="{6165A555-62FA-BB48-A310-445B6E76176C}" type="presParOf" srcId="{BF0C50FC-FB5B-0D46-BF5F-78FD74A80657}" destId="{689CF334-814A-E84C-854A-0D9313E18617}" srcOrd="3" destOrd="0" presId="urn:microsoft.com/office/officeart/2008/layout/LinedList"/>
    <dgm:cxn modelId="{10F4FBD3-0FB6-204E-A40A-80A997AFF953}" type="presParOf" srcId="{689CF334-814A-E84C-854A-0D9313E18617}" destId="{B33D7B4D-D031-6B41-B987-33790CEEF736}" srcOrd="0" destOrd="0" presId="urn:microsoft.com/office/officeart/2008/layout/LinedList"/>
    <dgm:cxn modelId="{FBB978B0-23A7-6C46-9BF2-65767F70BBC0}" type="presParOf" srcId="{689CF334-814A-E84C-854A-0D9313E18617}" destId="{3A432294-B6C0-E145-8BE2-42601E1940C6}" srcOrd="1" destOrd="0" presId="urn:microsoft.com/office/officeart/2008/layout/LinedList"/>
    <dgm:cxn modelId="{B3DF4926-2DB1-0740-9D5C-90F91D27F180}" type="presParOf" srcId="{BF0C50FC-FB5B-0D46-BF5F-78FD74A80657}" destId="{49ED5AB6-D619-7248-BEB4-A64FF4A702B6}" srcOrd="4" destOrd="0" presId="urn:microsoft.com/office/officeart/2008/layout/LinedList"/>
    <dgm:cxn modelId="{F40EFF82-CFA8-FA43-AC41-4E1E3D6CE821}" type="presParOf" srcId="{BF0C50FC-FB5B-0D46-BF5F-78FD74A80657}" destId="{6A82E43F-4CB7-6A41-8AB2-415AF609C1A7}" srcOrd="5" destOrd="0" presId="urn:microsoft.com/office/officeart/2008/layout/LinedList"/>
    <dgm:cxn modelId="{67195829-9541-CD43-8AA5-64FFFFEBAC22}" type="presParOf" srcId="{6A82E43F-4CB7-6A41-8AB2-415AF609C1A7}" destId="{EE210B7A-DEF5-484D-9737-98F567214E61}" srcOrd="0" destOrd="0" presId="urn:microsoft.com/office/officeart/2008/layout/LinedList"/>
    <dgm:cxn modelId="{63632A9A-C8CD-4A45-B701-BD9692A5FD0A}" type="presParOf" srcId="{6A82E43F-4CB7-6A41-8AB2-415AF609C1A7}" destId="{1EE5BB8A-5137-C04F-B022-72E61A199F91}" srcOrd="1" destOrd="0" presId="urn:microsoft.com/office/officeart/2008/layout/LinedList"/>
    <dgm:cxn modelId="{FC61A8E7-E0FA-754E-927A-CA79BA87BEF9}" type="presParOf" srcId="{BF0C50FC-FB5B-0D46-BF5F-78FD74A80657}" destId="{D570A995-2AFB-F14F-878F-F83A6D52F3F3}" srcOrd="6" destOrd="0" presId="urn:microsoft.com/office/officeart/2008/layout/LinedList"/>
    <dgm:cxn modelId="{AA85894B-A6F2-8B4A-905E-13EBD61B43EC}" type="presParOf" srcId="{BF0C50FC-FB5B-0D46-BF5F-78FD74A80657}" destId="{48FE1009-8E6E-0149-8CE8-9FD0434CF831}" srcOrd="7" destOrd="0" presId="urn:microsoft.com/office/officeart/2008/layout/LinedList"/>
    <dgm:cxn modelId="{CB6743C8-66F6-A44A-9D42-495FD8C03AC0}" type="presParOf" srcId="{48FE1009-8E6E-0149-8CE8-9FD0434CF831}" destId="{F740FDFB-5DFF-AD42-9871-AC35E641F5B5}" srcOrd="0" destOrd="0" presId="urn:microsoft.com/office/officeart/2008/layout/LinedList"/>
    <dgm:cxn modelId="{5F2E480A-D077-9848-AE57-824A50D4FAB9}" type="presParOf" srcId="{48FE1009-8E6E-0149-8CE8-9FD0434CF831}" destId="{F07D2BE1-6BD8-9040-88AD-8AF62D29DA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61AA3B-7708-47DE-B060-2CC483B4008A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8F0173AD-90FB-49FB-AA3A-6B552D55BA84}">
      <dgm:prSet/>
      <dgm:spPr/>
      <dgm:t>
        <a:bodyPr/>
        <a:lstStyle/>
        <a:p>
          <a:r>
            <a:rPr lang="en-US" b="1"/>
            <a:t>Recurrent respiratory infections</a:t>
          </a:r>
          <a:endParaRPr lang="en-US"/>
        </a:p>
      </dgm:t>
    </dgm:pt>
    <dgm:pt modelId="{B7F8C4C0-2A2D-4F2D-B8B1-3EAD8C92E732}" type="parTrans" cxnId="{92FF0EF0-6C0B-429C-99F9-9C65A42A91E0}">
      <dgm:prSet/>
      <dgm:spPr/>
      <dgm:t>
        <a:bodyPr/>
        <a:lstStyle/>
        <a:p>
          <a:endParaRPr lang="en-US"/>
        </a:p>
      </dgm:t>
    </dgm:pt>
    <dgm:pt modelId="{DE0DE809-1F13-49BA-A2D5-8FBEF1760303}" type="sibTrans" cxnId="{92FF0EF0-6C0B-429C-99F9-9C65A42A91E0}">
      <dgm:prSet/>
      <dgm:spPr/>
      <dgm:t>
        <a:bodyPr/>
        <a:lstStyle/>
        <a:p>
          <a:endParaRPr lang="en-US"/>
        </a:p>
      </dgm:t>
    </dgm:pt>
    <dgm:pt modelId="{D03D6DFD-3E12-4445-BD83-7F0A2FFA5481}">
      <dgm:prSet/>
      <dgm:spPr/>
      <dgm:t>
        <a:bodyPr/>
        <a:lstStyle/>
        <a:p>
          <a:r>
            <a:rPr lang="en-US" b="1"/>
            <a:t>Persistent sinus infection</a:t>
          </a:r>
          <a:endParaRPr lang="en-US"/>
        </a:p>
      </dgm:t>
    </dgm:pt>
    <dgm:pt modelId="{C4495B03-8A4A-4605-92EC-B2D4D0A1A210}" type="parTrans" cxnId="{5FBEEE86-5A56-4545-89D3-00881757EF10}">
      <dgm:prSet/>
      <dgm:spPr/>
      <dgm:t>
        <a:bodyPr/>
        <a:lstStyle/>
        <a:p>
          <a:endParaRPr lang="en-US"/>
        </a:p>
      </dgm:t>
    </dgm:pt>
    <dgm:pt modelId="{AE1336A5-AE94-40B9-B457-35C18454FDBD}" type="sibTrans" cxnId="{5FBEEE86-5A56-4545-89D3-00881757EF10}">
      <dgm:prSet/>
      <dgm:spPr/>
      <dgm:t>
        <a:bodyPr/>
        <a:lstStyle/>
        <a:p>
          <a:endParaRPr lang="en-US"/>
        </a:p>
      </dgm:t>
    </dgm:pt>
    <dgm:pt modelId="{CF59D8E4-25BF-4E7C-901B-22C74D2E84EE}">
      <dgm:prSet/>
      <dgm:spPr/>
      <dgm:t>
        <a:bodyPr/>
        <a:lstStyle/>
        <a:p>
          <a:r>
            <a:rPr lang="en-US" b="1"/>
            <a:t>Paucity of lymphoid tissue**</a:t>
          </a:r>
          <a:endParaRPr lang="en-US"/>
        </a:p>
      </dgm:t>
    </dgm:pt>
    <dgm:pt modelId="{4F1727B3-1E31-4E92-884A-F9BB28FE19C5}" type="parTrans" cxnId="{657CC37A-7FB4-4D0B-A87A-902A0D05926D}">
      <dgm:prSet/>
      <dgm:spPr/>
      <dgm:t>
        <a:bodyPr/>
        <a:lstStyle/>
        <a:p>
          <a:endParaRPr lang="en-US"/>
        </a:p>
      </dgm:t>
    </dgm:pt>
    <dgm:pt modelId="{95FF2B7F-5286-45AA-8336-1E63127F002A}" type="sibTrans" cxnId="{657CC37A-7FB4-4D0B-A87A-902A0D05926D}">
      <dgm:prSet/>
      <dgm:spPr/>
      <dgm:t>
        <a:bodyPr/>
        <a:lstStyle/>
        <a:p>
          <a:endParaRPr lang="en-US"/>
        </a:p>
      </dgm:t>
    </dgm:pt>
    <dgm:pt modelId="{A4C3F882-6C80-43DD-AF50-9407B2661E0D}">
      <dgm:prSet/>
      <dgm:spPr/>
      <dgm:t>
        <a:bodyPr/>
        <a:lstStyle/>
        <a:p>
          <a:r>
            <a:rPr lang="en-US" b="1"/>
            <a:t>Failure to thrive (FTT) in infants**</a:t>
          </a:r>
          <a:endParaRPr lang="en-US"/>
        </a:p>
      </dgm:t>
    </dgm:pt>
    <dgm:pt modelId="{AA911CF9-10E2-43C3-982F-B97BF173AFC3}" type="parTrans" cxnId="{EB62DFB4-BEF1-4C75-82EA-DA82659DE714}">
      <dgm:prSet/>
      <dgm:spPr/>
      <dgm:t>
        <a:bodyPr/>
        <a:lstStyle/>
        <a:p>
          <a:endParaRPr lang="en-US"/>
        </a:p>
      </dgm:t>
    </dgm:pt>
    <dgm:pt modelId="{D4FB0AC6-082E-4C40-BF40-CABEF7C48A15}" type="sibTrans" cxnId="{EB62DFB4-BEF1-4C75-82EA-DA82659DE714}">
      <dgm:prSet/>
      <dgm:spPr/>
      <dgm:t>
        <a:bodyPr/>
        <a:lstStyle/>
        <a:p>
          <a:endParaRPr lang="en-US"/>
        </a:p>
      </dgm:t>
    </dgm:pt>
    <dgm:pt modelId="{D0FB2DD0-28B2-46D2-AD30-E67C47107388}">
      <dgm:prSet/>
      <dgm:spPr/>
      <dgm:t>
        <a:bodyPr/>
        <a:lstStyle/>
        <a:p>
          <a:r>
            <a:rPr lang="en-US" b="1"/>
            <a:t>Skin lesions (rash, pyoderma, eczema)</a:t>
          </a:r>
          <a:endParaRPr lang="en-US"/>
        </a:p>
      </dgm:t>
    </dgm:pt>
    <dgm:pt modelId="{9B1EA9A7-B257-4B7B-985B-7EE502D57A66}" type="parTrans" cxnId="{39D3B8F1-7978-43E9-A130-63E04ECB453F}">
      <dgm:prSet/>
      <dgm:spPr/>
      <dgm:t>
        <a:bodyPr/>
        <a:lstStyle/>
        <a:p>
          <a:endParaRPr lang="en-US"/>
        </a:p>
      </dgm:t>
    </dgm:pt>
    <dgm:pt modelId="{479449CC-1E7A-4136-9EEA-EBA4C11DA068}" type="sibTrans" cxnId="{39D3B8F1-7978-43E9-A130-63E04ECB453F}">
      <dgm:prSet/>
      <dgm:spPr/>
      <dgm:t>
        <a:bodyPr/>
        <a:lstStyle/>
        <a:p>
          <a:endParaRPr lang="en-US"/>
        </a:p>
      </dgm:t>
    </dgm:pt>
    <dgm:pt modelId="{317381BE-45FA-44FD-9DAF-6EF90D4D5426}">
      <dgm:prSet/>
      <dgm:spPr/>
      <dgm:t>
        <a:bodyPr/>
        <a:lstStyle/>
        <a:p>
          <a:r>
            <a:rPr lang="en-US" b="1"/>
            <a:t>Oral &amp; perianal candidiasis</a:t>
          </a:r>
          <a:endParaRPr lang="en-US"/>
        </a:p>
      </dgm:t>
    </dgm:pt>
    <dgm:pt modelId="{70AC1E9F-0E51-4882-8174-8B7CEBAFE088}" type="parTrans" cxnId="{56542FA2-E11D-43E5-9115-1814D9329D83}">
      <dgm:prSet/>
      <dgm:spPr/>
      <dgm:t>
        <a:bodyPr/>
        <a:lstStyle/>
        <a:p>
          <a:endParaRPr lang="en-US"/>
        </a:p>
      </dgm:t>
    </dgm:pt>
    <dgm:pt modelId="{E8CBDC48-B243-442B-91F8-0E921535360C}" type="sibTrans" cxnId="{56542FA2-E11D-43E5-9115-1814D9329D83}">
      <dgm:prSet/>
      <dgm:spPr/>
      <dgm:t>
        <a:bodyPr/>
        <a:lstStyle/>
        <a:p>
          <a:endParaRPr lang="en-US"/>
        </a:p>
      </dgm:t>
    </dgm:pt>
    <dgm:pt modelId="{080EE4A4-8DB7-44C1-B979-6A3360552A12}">
      <dgm:prSet/>
      <dgm:spPr/>
      <dgm:t>
        <a:bodyPr/>
        <a:lstStyle/>
        <a:p>
          <a:r>
            <a:rPr lang="en-US" b="1"/>
            <a:t>Diarrhea and malabsorption**</a:t>
          </a:r>
          <a:endParaRPr lang="en-US"/>
        </a:p>
      </dgm:t>
    </dgm:pt>
    <dgm:pt modelId="{AD10ED3A-5B45-46F5-85C1-C494DC782096}" type="parTrans" cxnId="{BAD45751-CFFC-4E63-8D90-51802E12D697}">
      <dgm:prSet/>
      <dgm:spPr/>
      <dgm:t>
        <a:bodyPr/>
        <a:lstStyle/>
        <a:p>
          <a:endParaRPr lang="en-US"/>
        </a:p>
      </dgm:t>
    </dgm:pt>
    <dgm:pt modelId="{FFE0AB80-8433-4EFF-AF4E-F7E2A87EF0F6}" type="sibTrans" cxnId="{BAD45751-CFFC-4E63-8D90-51802E12D697}">
      <dgm:prSet/>
      <dgm:spPr/>
      <dgm:t>
        <a:bodyPr/>
        <a:lstStyle/>
        <a:p>
          <a:endParaRPr lang="en-US"/>
        </a:p>
      </dgm:t>
    </dgm:pt>
    <dgm:pt modelId="{642F1C97-81A3-AC4D-A947-B904B3A9E20C}" type="pres">
      <dgm:prSet presAssocID="{8961AA3B-7708-47DE-B060-2CC483B4008A}" presName="vert0" presStyleCnt="0">
        <dgm:presLayoutVars>
          <dgm:dir/>
          <dgm:animOne val="branch"/>
          <dgm:animLvl val="lvl"/>
        </dgm:presLayoutVars>
      </dgm:prSet>
      <dgm:spPr/>
    </dgm:pt>
    <dgm:pt modelId="{25B20A0C-E1E2-6946-9332-952394D9AA14}" type="pres">
      <dgm:prSet presAssocID="{8F0173AD-90FB-49FB-AA3A-6B552D55BA84}" presName="thickLine" presStyleLbl="alignNode1" presStyleIdx="0" presStyleCnt="7"/>
      <dgm:spPr/>
    </dgm:pt>
    <dgm:pt modelId="{242956CD-5AE0-6B40-9747-B7151641E8C7}" type="pres">
      <dgm:prSet presAssocID="{8F0173AD-90FB-49FB-AA3A-6B552D55BA84}" presName="horz1" presStyleCnt="0"/>
      <dgm:spPr/>
    </dgm:pt>
    <dgm:pt modelId="{2EF28130-DE8D-9440-8825-370B4AB3B8A4}" type="pres">
      <dgm:prSet presAssocID="{8F0173AD-90FB-49FB-AA3A-6B552D55BA84}" presName="tx1" presStyleLbl="revTx" presStyleIdx="0" presStyleCnt="7"/>
      <dgm:spPr/>
    </dgm:pt>
    <dgm:pt modelId="{5716824F-4738-ED45-812A-98E6C28A8153}" type="pres">
      <dgm:prSet presAssocID="{8F0173AD-90FB-49FB-AA3A-6B552D55BA84}" presName="vert1" presStyleCnt="0"/>
      <dgm:spPr/>
    </dgm:pt>
    <dgm:pt modelId="{79A7CD42-59BE-7644-B1D1-28EFC941BF64}" type="pres">
      <dgm:prSet presAssocID="{D03D6DFD-3E12-4445-BD83-7F0A2FFA5481}" presName="thickLine" presStyleLbl="alignNode1" presStyleIdx="1" presStyleCnt="7"/>
      <dgm:spPr/>
    </dgm:pt>
    <dgm:pt modelId="{7FABBCF5-F2AD-0F42-A9C5-0D0410006F30}" type="pres">
      <dgm:prSet presAssocID="{D03D6DFD-3E12-4445-BD83-7F0A2FFA5481}" presName="horz1" presStyleCnt="0"/>
      <dgm:spPr/>
    </dgm:pt>
    <dgm:pt modelId="{619E1309-E3AD-AE4D-9605-41B2F3E8FCD3}" type="pres">
      <dgm:prSet presAssocID="{D03D6DFD-3E12-4445-BD83-7F0A2FFA5481}" presName="tx1" presStyleLbl="revTx" presStyleIdx="1" presStyleCnt="7"/>
      <dgm:spPr/>
    </dgm:pt>
    <dgm:pt modelId="{65FCECB4-131B-934D-ACEA-E79CB2DF1023}" type="pres">
      <dgm:prSet presAssocID="{D03D6DFD-3E12-4445-BD83-7F0A2FFA5481}" presName="vert1" presStyleCnt="0"/>
      <dgm:spPr/>
    </dgm:pt>
    <dgm:pt modelId="{876FEF15-3336-5447-87CB-5A55C0FDA381}" type="pres">
      <dgm:prSet presAssocID="{CF59D8E4-25BF-4E7C-901B-22C74D2E84EE}" presName="thickLine" presStyleLbl="alignNode1" presStyleIdx="2" presStyleCnt="7"/>
      <dgm:spPr/>
    </dgm:pt>
    <dgm:pt modelId="{6B88C702-10AE-B241-844E-7D433C085ED6}" type="pres">
      <dgm:prSet presAssocID="{CF59D8E4-25BF-4E7C-901B-22C74D2E84EE}" presName="horz1" presStyleCnt="0"/>
      <dgm:spPr/>
    </dgm:pt>
    <dgm:pt modelId="{6AF32DCE-86C7-2142-BBC6-ECA4021C0C5A}" type="pres">
      <dgm:prSet presAssocID="{CF59D8E4-25BF-4E7C-901B-22C74D2E84EE}" presName="tx1" presStyleLbl="revTx" presStyleIdx="2" presStyleCnt="7"/>
      <dgm:spPr/>
    </dgm:pt>
    <dgm:pt modelId="{F54F222A-8F07-3A4F-8159-68C27F3DD89B}" type="pres">
      <dgm:prSet presAssocID="{CF59D8E4-25BF-4E7C-901B-22C74D2E84EE}" presName="vert1" presStyleCnt="0"/>
      <dgm:spPr/>
    </dgm:pt>
    <dgm:pt modelId="{03C02A03-405F-E34C-81AF-6E5B8D736C99}" type="pres">
      <dgm:prSet presAssocID="{A4C3F882-6C80-43DD-AF50-9407B2661E0D}" presName="thickLine" presStyleLbl="alignNode1" presStyleIdx="3" presStyleCnt="7"/>
      <dgm:spPr/>
    </dgm:pt>
    <dgm:pt modelId="{E867C978-1540-0947-B47D-10F16D6EFA15}" type="pres">
      <dgm:prSet presAssocID="{A4C3F882-6C80-43DD-AF50-9407B2661E0D}" presName="horz1" presStyleCnt="0"/>
      <dgm:spPr/>
    </dgm:pt>
    <dgm:pt modelId="{14845816-2670-0642-BBF2-5DC202DDD909}" type="pres">
      <dgm:prSet presAssocID="{A4C3F882-6C80-43DD-AF50-9407B2661E0D}" presName="tx1" presStyleLbl="revTx" presStyleIdx="3" presStyleCnt="7"/>
      <dgm:spPr/>
    </dgm:pt>
    <dgm:pt modelId="{BB5EFEAB-F1D0-4744-881F-08D40A67B28D}" type="pres">
      <dgm:prSet presAssocID="{A4C3F882-6C80-43DD-AF50-9407B2661E0D}" presName="vert1" presStyleCnt="0"/>
      <dgm:spPr/>
    </dgm:pt>
    <dgm:pt modelId="{BD45AAE2-6DEE-B24B-8B72-40A200959851}" type="pres">
      <dgm:prSet presAssocID="{D0FB2DD0-28B2-46D2-AD30-E67C47107388}" presName="thickLine" presStyleLbl="alignNode1" presStyleIdx="4" presStyleCnt="7"/>
      <dgm:spPr/>
    </dgm:pt>
    <dgm:pt modelId="{648CB331-7577-3042-8CB9-0FFA02B5EEB7}" type="pres">
      <dgm:prSet presAssocID="{D0FB2DD0-28B2-46D2-AD30-E67C47107388}" presName="horz1" presStyleCnt="0"/>
      <dgm:spPr/>
    </dgm:pt>
    <dgm:pt modelId="{B1BF583C-0702-A74E-99B4-4710FF07A6E1}" type="pres">
      <dgm:prSet presAssocID="{D0FB2DD0-28B2-46D2-AD30-E67C47107388}" presName="tx1" presStyleLbl="revTx" presStyleIdx="4" presStyleCnt="7"/>
      <dgm:spPr/>
    </dgm:pt>
    <dgm:pt modelId="{4FE81340-1B45-C84D-B35C-93A53CE9158B}" type="pres">
      <dgm:prSet presAssocID="{D0FB2DD0-28B2-46D2-AD30-E67C47107388}" presName="vert1" presStyleCnt="0"/>
      <dgm:spPr/>
    </dgm:pt>
    <dgm:pt modelId="{2F2954C7-3E0D-364C-A79C-21597E14738E}" type="pres">
      <dgm:prSet presAssocID="{317381BE-45FA-44FD-9DAF-6EF90D4D5426}" presName="thickLine" presStyleLbl="alignNode1" presStyleIdx="5" presStyleCnt="7"/>
      <dgm:spPr/>
    </dgm:pt>
    <dgm:pt modelId="{417F6EFD-6650-B84E-B76E-D23AE7700BD6}" type="pres">
      <dgm:prSet presAssocID="{317381BE-45FA-44FD-9DAF-6EF90D4D5426}" presName="horz1" presStyleCnt="0"/>
      <dgm:spPr/>
    </dgm:pt>
    <dgm:pt modelId="{AC8CF84C-E309-C646-8786-AD699BE9DBD8}" type="pres">
      <dgm:prSet presAssocID="{317381BE-45FA-44FD-9DAF-6EF90D4D5426}" presName="tx1" presStyleLbl="revTx" presStyleIdx="5" presStyleCnt="7"/>
      <dgm:spPr/>
    </dgm:pt>
    <dgm:pt modelId="{8D9CA33E-440B-9745-920A-B7C457E58CA0}" type="pres">
      <dgm:prSet presAssocID="{317381BE-45FA-44FD-9DAF-6EF90D4D5426}" presName="vert1" presStyleCnt="0"/>
      <dgm:spPr/>
    </dgm:pt>
    <dgm:pt modelId="{AE0208C8-0E12-6A42-BF57-0F2A09D6E34F}" type="pres">
      <dgm:prSet presAssocID="{080EE4A4-8DB7-44C1-B979-6A3360552A12}" presName="thickLine" presStyleLbl="alignNode1" presStyleIdx="6" presStyleCnt="7"/>
      <dgm:spPr/>
    </dgm:pt>
    <dgm:pt modelId="{9ECFC002-45DD-484B-8E2D-FB981699D556}" type="pres">
      <dgm:prSet presAssocID="{080EE4A4-8DB7-44C1-B979-6A3360552A12}" presName="horz1" presStyleCnt="0"/>
      <dgm:spPr/>
    </dgm:pt>
    <dgm:pt modelId="{1B2D47EA-2A22-CD47-B6F7-E3E9DE3D86CE}" type="pres">
      <dgm:prSet presAssocID="{080EE4A4-8DB7-44C1-B979-6A3360552A12}" presName="tx1" presStyleLbl="revTx" presStyleIdx="6" presStyleCnt="7"/>
      <dgm:spPr/>
    </dgm:pt>
    <dgm:pt modelId="{EBE307D1-2FB8-4743-B415-20BC37D655C6}" type="pres">
      <dgm:prSet presAssocID="{080EE4A4-8DB7-44C1-B979-6A3360552A12}" presName="vert1" presStyleCnt="0"/>
      <dgm:spPr/>
    </dgm:pt>
  </dgm:ptLst>
  <dgm:cxnLst>
    <dgm:cxn modelId="{24EEF139-7E29-4F4E-867B-6022BBE38EB1}" type="presOf" srcId="{D03D6DFD-3E12-4445-BD83-7F0A2FFA5481}" destId="{619E1309-E3AD-AE4D-9605-41B2F3E8FCD3}" srcOrd="0" destOrd="0" presId="urn:microsoft.com/office/officeart/2008/layout/LinedList"/>
    <dgm:cxn modelId="{BAD45751-CFFC-4E63-8D90-51802E12D697}" srcId="{8961AA3B-7708-47DE-B060-2CC483B4008A}" destId="{080EE4A4-8DB7-44C1-B979-6A3360552A12}" srcOrd="6" destOrd="0" parTransId="{AD10ED3A-5B45-46F5-85C1-C494DC782096}" sibTransId="{FFE0AB80-8433-4EFF-AF4E-F7E2A87EF0F6}"/>
    <dgm:cxn modelId="{657CC37A-7FB4-4D0B-A87A-902A0D05926D}" srcId="{8961AA3B-7708-47DE-B060-2CC483B4008A}" destId="{CF59D8E4-25BF-4E7C-901B-22C74D2E84EE}" srcOrd="2" destOrd="0" parTransId="{4F1727B3-1E31-4E92-884A-F9BB28FE19C5}" sibTransId="{95FF2B7F-5286-45AA-8336-1E63127F002A}"/>
    <dgm:cxn modelId="{DDDDBF81-0C45-6F48-BC9C-6D3C37E5674E}" type="presOf" srcId="{080EE4A4-8DB7-44C1-B979-6A3360552A12}" destId="{1B2D47EA-2A22-CD47-B6F7-E3E9DE3D86CE}" srcOrd="0" destOrd="0" presId="urn:microsoft.com/office/officeart/2008/layout/LinedList"/>
    <dgm:cxn modelId="{5FBEEE86-5A56-4545-89D3-00881757EF10}" srcId="{8961AA3B-7708-47DE-B060-2CC483B4008A}" destId="{D03D6DFD-3E12-4445-BD83-7F0A2FFA5481}" srcOrd="1" destOrd="0" parTransId="{C4495B03-8A4A-4605-92EC-B2D4D0A1A210}" sibTransId="{AE1336A5-AE94-40B9-B457-35C18454FDBD}"/>
    <dgm:cxn modelId="{67EA7692-9BB3-9C4D-86E1-0E162C6D6791}" type="presOf" srcId="{8961AA3B-7708-47DE-B060-2CC483B4008A}" destId="{642F1C97-81A3-AC4D-A947-B904B3A9E20C}" srcOrd="0" destOrd="0" presId="urn:microsoft.com/office/officeart/2008/layout/LinedList"/>
    <dgm:cxn modelId="{56542FA2-E11D-43E5-9115-1814D9329D83}" srcId="{8961AA3B-7708-47DE-B060-2CC483B4008A}" destId="{317381BE-45FA-44FD-9DAF-6EF90D4D5426}" srcOrd="5" destOrd="0" parTransId="{70AC1E9F-0E51-4882-8174-8B7CEBAFE088}" sibTransId="{E8CBDC48-B243-442B-91F8-0E921535360C}"/>
    <dgm:cxn modelId="{EB62DFB4-BEF1-4C75-82EA-DA82659DE714}" srcId="{8961AA3B-7708-47DE-B060-2CC483B4008A}" destId="{A4C3F882-6C80-43DD-AF50-9407B2661E0D}" srcOrd="3" destOrd="0" parTransId="{AA911CF9-10E2-43C3-982F-B97BF173AFC3}" sibTransId="{D4FB0AC6-082E-4C40-BF40-CABEF7C48A15}"/>
    <dgm:cxn modelId="{80777CB9-2FB5-B84C-84F9-AB84BF2D3884}" type="presOf" srcId="{D0FB2DD0-28B2-46D2-AD30-E67C47107388}" destId="{B1BF583C-0702-A74E-99B4-4710FF07A6E1}" srcOrd="0" destOrd="0" presId="urn:microsoft.com/office/officeart/2008/layout/LinedList"/>
    <dgm:cxn modelId="{8CBB4CE0-60CB-B34E-A15A-2F42CD541B02}" type="presOf" srcId="{8F0173AD-90FB-49FB-AA3A-6B552D55BA84}" destId="{2EF28130-DE8D-9440-8825-370B4AB3B8A4}" srcOrd="0" destOrd="0" presId="urn:microsoft.com/office/officeart/2008/layout/LinedList"/>
    <dgm:cxn modelId="{4A11B8EF-E8A7-534E-B031-B53289D78172}" type="presOf" srcId="{A4C3F882-6C80-43DD-AF50-9407B2661E0D}" destId="{14845816-2670-0642-BBF2-5DC202DDD909}" srcOrd="0" destOrd="0" presId="urn:microsoft.com/office/officeart/2008/layout/LinedList"/>
    <dgm:cxn modelId="{92FF0EF0-6C0B-429C-99F9-9C65A42A91E0}" srcId="{8961AA3B-7708-47DE-B060-2CC483B4008A}" destId="{8F0173AD-90FB-49FB-AA3A-6B552D55BA84}" srcOrd="0" destOrd="0" parTransId="{B7F8C4C0-2A2D-4F2D-B8B1-3EAD8C92E732}" sibTransId="{DE0DE809-1F13-49BA-A2D5-8FBEF1760303}"/>
    <dgm:cxn modelId="{39D3B8F1-7978-43E9-A130-63E04ECB453F}" srcId="{8961AA3B-7708-47DE-B060-2CC483B4008A}" destId="{D0FB2DD0-28B2-46D2-AD30-E67C47107388}" srcOrd="4" destOrd="0" parTransId="{9B1EA9A7-B257-4B7B-985B-7EE502D57A66}" sibTransId="{479449CC-1E7A-4136-9EEA-EBA4C11DA068}"/>
    <dgm:cxn modelId="{A520B4FB-DE01-0D43-AB70-F432CC34709E}" type="presOf" srcId="{317381BE-45FA-44FD-9DAF-6EF90D4D5426}" destId="{AC8CF84C-E309-C646-8786-AD699BE9DBD8}" srcOrd="0" destOrd="0" presId="urn:microsoft.com/office/officeart/2008/layout/LinedList"/>
    <dgm:cxn modelId="{4427ADFC-0406-404F-BE7D-4F07F722350D}" type="presOf" srcId="{CF59D8E4-25BF-4E7C-901B-22C74D2E84EE}" destId="{6AF32DCE-86C7-2142-BBC6-ECA4021C0C5A}" srcOrd="0" destOrd="0" presId="urn:microsoft.com/office/officeart/2008/layout/LinedList"/>
    <dgm:cxn modelId="{597D9EA4-826F-4345-8CC0-BDD30AB32635}" type="presParOf" srcId="{642F1C97-81A3-AC4D-A947-B904B3A9E20C}" destId="{25B20A0C-E1E2-6946-9332-952394D9AA14}" srcOrd="0" destOrd="0" presId="urn:microsoft.com/office/officeart/2008/layout/LinedList"/>
    <dgm:cxn modelId="{84A0E471-DD3A-BC41-AE9C-93B16997CDB9}" type="presParOf" srcId="{642F1C97-81A3-AC4D-A947-B904B3A9E20C}" destId="{242956CD-5AE0-6B40-9747-B7151641E8C7}" srcOrd="1" destOrd="0" presId="urn:microsoft.com/office/officeart/2008/layout/LinedList"/>
    <dgm:cxn modelId="{436D826B-3CA7-7443-8497-2AC4540B4542}" type="presParOf" srcId="{242956CD-5AE0-6B40-9747-B7151641E8C7}" destId="{2EF28130-DE8D-9440-8825-370B4AB3B8A4}" srcOrd="0" destOrd="0" presId="urn:microsoft.com/office/officeart/2008/layout/LinedList"/>
    <dgm:cxn modelId="{814765C5-B616-D04A-AFF4-F92BA4C899A2}" type="presParOf" srcId="{242956CD-5AE0-6B40-9747-B7151641E8C7}" destId="{5716824F-4738-ED45-812A-98E6C28A8153}" srcOrd="1" destOrd="0" presId="urn:microsoft.com/office/officeart/2008/layout/LinedList"/>
    <dgm:cxn modelId="{14DC9DFB-CD0F-8545-A141-145ADE9AB870}" type="presParOf" srcId="{642F1C97-81A3-AC4D-A947-B904B3A9E20C}" destId="{79A7CD42-59BE-7644-B1D1-28EFC941BF64}" srcOrd="2" destOrd="0" presId="urn:microsoft.com/office/officeart/2008/layout/LinedList"/>
    <dgm:cxn modelId="{FD9D7AA9-6BF7-A744-8A2F-F7E1F76FD1E1}" type="presParOf" srcId="{642F1C97-81A3-AC4D-A947-B904B3A9E20C}" destId="{7FABBCF5-F2AD-0F42-A9C5-0D0410006F30}" srcOrd="3" destOrd="0" presId="urn:microsoft.com/office/officeart/2008/layout/LinedList"/>
    <dgm:cxn modelId="{15D07AFA-D2EB-504F-8770-202E5163FC0B}" type="presParOf" srcId="{7FABBCF5-F2AD-0F42-A9C5-0D0410006F30}" destId="{619E1309-E3AD-AE4D-9605-41B2F3E8FCD3}" srcOrd="0" destOrd="0" presId="urn:microsoft.com/office/officeart/2008/layout/LinedList"/>
    <dgm:cxn modelId="{1697C5AE-0542-5E41-8443-414E33F36A02}" type="presParOf" srcId="{7FABBCF5-F2AD-0F42-A9C5-0D0410006F30}" destId="{65FCECB4-131B-934D-ACEA-E79CB2DF1023}" srcOrd="1" destOrd="0" presId="urn:microsoft.com/office/officeart/2008/layout/LinedList"/>
    <dgm:cxn modelId="{CDD4E473-21D3-8344-A5BA-BBAC7066A151}" type="presParOf" srcId="{642F1C97-81A3-AC4D-A947-B904B3A9E20C}" destId="{876FEF15-3336-5447-87CB-5A55C0FDA381}" srcOrd="4" destOrd="0" presId="urn:microsoft.com/office/officeart/2008/layout/LinedList"/>
    <dgm:cxn modelId="{F2B6B25E-C3C7-AB41-9FB9-6E038CF62ABA}" type="presParOf" srcId="{642F1C97-81A3-AC4D-A947-B904B3A9E20C}" destId="{6B88C702-10AE-B241-844E-7D433C085ED6}" srcOrd="5" destOrd="0" presId="urn:microsoft.com/office/officeart/2008/layout/LinedList"/>
    <dgm:cxn modelId="{91FE022D-6A48-DE4A-9ED0-233A047BA7FD}" type="presParOf" srcId="{6B88C702-10AE-B241-844E-7D433C085ED6}" destId="{6AF32DCE-86C7-2142-BBC6-ECA4021C0C5A}" srcOrd="0" destOrd="0" presId="urn:microsoft.com/office/officeart/2008/layout/LinedList"/>
    <dgm:cxn modelId="{8BAF9304-1A2E-5943-ACCC-38A11C7F03C0}" type="presParOf" srcId="{6B88C702-10AE-B241-844E-7D433C085ED6}" destId="{F54F222A-8F07-3A4F-8159-68C27F3DD89B}" srcOrd="1" destOrd="0" presId="urn:microsoft.com/office/officeart/2008/layout/LinedList"/>
    <dgm:cxn modelId="{D2BA368B-16F9-2A44-9A02-6FE5B1D5F2EC}" type="presParOf" srcId="{642F1C97-81A3-AC4D-A947-B904B3A9E20C}" destId="{03C02A03-405F-E34C-81AF-6E5B8D736C99}" srcOrd="6" destOrd="0" presId="urn:microsoft.com/office/officeart/2008/layout/LinedList"/>
    <dgm:cxn modelId="{F42D8C1C-71DA-C641-A13A-B689B60A286D}" type="presParOf" srcId="{642F1C97-81A3-AC4D-A947-B904B3A9E20C}" destId="{E867C978-1540-0947-B47D-10F16D6EFA15}" srcOrd="7" destOrd="0" presId="urn:microsoft.com/office/officeart/2008/layout/LinedList"/>
    <dgm:cxn modelId="{F46493DE-448F-F14A-9828-8BE9864AD597}" type="presParOf" srcId="{E867C978-1540-0947-B47D-10F16D6EFA15}" destId="{14845816-2670-0642-BBF2-5DC202DDD909}" srcOrd="0" destOrd="0" presId="urn:microsoft.com/office/officeart/2008/layout/LinedList"/>
    <dgm:cxn modelId="{A945584F-169B-EF45-9FCE-1F29022AD131}" type="presParOf" srcId="{E867C978-1540-0947-B47D-10F16D6EFA15}" destId="{BB5EFEAB-F1D0-4744-881F-08D40A67B28D}" srcOrd="1" destOrd="0" presId="urn:microsoft.com/office/officeart/2008/layout/LinedList"/>
    <dgm:cxn modelId="{5F60DF5B-289E-8748-BBA7-6EA6AB5C014D}" type="presParOf" srcId="{642F1C97-81A3-AC4D-A947-B904B3A9E20C}" destId="{BD45AAE2-6DEE-B24B-8B72-40A200959851}" srcOrd="8" destOrd="0" presId="urn:microsoft.com/office/officeart/2008/layout/LinedList"/>
    <dgm:cxn modelId="{C9087E7D-87C2-9B4B-9F46-D186F2BA1393}" type="presParOf" srcId="{642F1C97-81A3-AC4D-A947-B904B3A9E20C}" destId="{648CB331-7577-3042-8CB9-0FFA02B5EEB7}" srcOrd="9" destOrd="0" presId="urn:microsoft.com/office/officeart/2008/layout/LinedList"/>
    <dgm:cxn modelId="{2D7A9BD7-F7E8-4546-847A-AAC2A1D467A1}" type="presParOf" srcId="{648CB331-7577-3042-8CB9-0FFA02B5EEB7}" destId="{B1BF583C-0702-A74E-99B4-4710FF07A6E1}" srcOrd="0" destOrd="0" presId="urn:microsoft.com/office/officeart/2008/layout/LinedList"/>
    <dgm:cxn modelId="{A47B09EC-2E1F-C640-84B9-307B70D6AA44}" type="presParOf" srcId="{648CB331-7577-3042-8CB9-0FFA02B5EEB7}" destId="{4FE81340-1B45-C84D-B35C-93A53CE9158B}" srcOrd="1" destOrd="0" presId="urn:microsoft.com/office/officeart/2008/layout/LinedList"/>
    <dgm:cxn modelId="{DFF0C102-82C4-2946-96D9-F5F59566F398}" type="presParOf" srcId="{642F1C97-81A3-AC4D-A947-B904B3A9E20C}" destId="{2F2954C7-3E0D-364C-A79C-21597E14738E}" srcOrd="10" destOrd="0" presId="urn:microsoft.com/office/officeart/2008/layout/LinedList"/>
    <dgm:cxn modelId="{06DAF0FF-48EF-2949-8270-5C88DA76711C}" type="presParOf" srcId="{642F1C97-81A3-AC4D-A947-B904B3A9E20C}" destId="{417F6EFD-6650-B84E-B76E-D23AE7700BD6}" srcOrd="11" destOrd="0" presId="urn:microsoft.com/office/officeart/2008/layout/LinedList"/>
    <dgm:cxn modelId="{4E763437-23F9-6240-BBCE-EA05173C3633}" type="presParOf" srcId="{417F6EFD-6650-B84E-B76E-D23AE7700BD6}" destId="{AC8CF84C-E309-C646-8786-AD699BE9DBD8}" srcOrd="0" destOrd="0" presId="urn:microsoft.com/office/officeart/2008/layout/LinedList"/>
    <dgm:cxn modelId="{7780F73B-009E-2D4C-A66D-5D0E17BD83AC}" type="presParOf" srcId="{417F6EFD-6650-B84E-B76E-D23AE7700BD6}" destId="{8D9CA33E-440B-9745-920A-B7C457E58CA0}" srcOrd="1" destOrd="0" presId="urn:microsoft.com/office/officeart/2008/layout/LinedList"/>
    <dgm:cxn modelId="{1A2A261D-59BB-E34F-A764-9E90FA27620A}" type="presParOf" srcId="{642F1C97-81A3-AC4D-A947-B904B3A9E20C}" destId="{AE0208C8-0E12-6A42-BF57-0F2A09D6E34F}" srcOrd="12" destOrd="0" presId="urn:microsoft.com/office/officeart/2008/layout/LinedList"/>
    <dgm:cxn modelId="{028B61A8-34C1-C047-B0F6-ADC2158E2020}" type="presParOf" srcId="{642F1C97-81A3-AC4D-A947-B904B3A9E20C}" destId="{9ECFC002-45DD-484B-8E2D-FB981699D556}" srcOrd="13" destOrd="0" presId="urn:microsoft.com/office/officeart/2008/layout/LinedList"/>
    <dgm:cxn modelId="{5F63B214-2CB4-2649-803A-C4CC41EA14B9}" type="presParOf" srcId="{9ECFC002-45DD-484B-8E2D-FB981699D556}" destId="{1B2D47EA-2A22-CD47-B6F7-E3E9DE3D86CE}" srcOrd="0" destOrd="0" presId="urn:microsoft.com/office/officeart/2008/layout/LinedList"/>
    <dgm:cxn modelId="{6B8CCFEC-2679-C840-A8F7-3260ED787341}" type="presParOf" srcId="{9ECFC002-45DD-484B-8E2D-FB981699D556}" destId="{EBE307D1-2FB8-4743-B415-20BC37D655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14B04C-B8B5-43F0-A0EE-DD07D32C8B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F6E56D6-CAF5-4CD6-B872-FCC0E03911B5}">
      <dgm:prSet/>
      <dgm:spPr/>
      <dgm:t>
        <a:bodyPr/>
        <a:lstStyle/>
        <a:p>
          <a:r>
            <a:rPr lang="en-US" b="1"/>
            <a:t>Recurrent Sinopulmonary Infections</a:t>
          </a:r>
          <a:endParaRPr lang="en-US"/>
        </a:p>
      </dgm:t>
    </dgm:pt>
    <dgm:pt modelId="{D32A08BA-6479-44FD-9498-C802871B2154}" type="parTrans" cxnId="{84FD8008-9CE1-46D7-BC9E-BCBE8ED1CEF6}">
      <dgm:prSet/>
      <dgm:spPr/>
      <dgm:t>
        <a:bodyPr/>
        <a:lstStyle/>
        <a:p>
          <a:endParaRPr lang="en-US"/>
        </a:p>
      </dgm:t>
    </dgm:pt>
    <dgm:pt modelId="{427A2B85-7179-4224-A27D-97BBF8565CFE}" type="sibTrans" cxnId="{84FD8008-9CE1-46D7-BC9E-BCBE8ED1CEF6}">
      <dgm:prSet/>
      <dgm:spPr/>
      <dgm:t>
        <a:bodyPr/>
        <a:lstStyle/>
        <a:p>
          <a:endParaRPr lang="en-US"/>
        </a:p>
      </dgm:t>
    </dgm:pt>
    <dgm:pt modelId="{B2B8DA5E-B0D0-4728-A218-38C2B865F144}">
      <dgm:prSet/>
      <dgm:spPr/>
      <dgm:t>
        <a:bodyPr/>
        <a:lstStyle/>
        <a:p>
          <a:r>
            <a:rPr lang="en-US" b="1"/>
            <a:t>Recurrent Meningitis, Sepsis</a:t>
          </a:r>
          <a:endParaRPr lang="en-US"/>
        </a:p>
      </dgm:t>
    </dgm:pt>
    <dgm:pt modelId="{528322A9-BB2F-43C8-9972-BCA6FEC76D63}" type="parTrans" cxnId="{EA2CA929-B06B-4FEE-A9BD-A5098BCAF136}">
      <dgm:prSet/>
      <dgm:spPr/>
      <dgm:t>
        <a:bodyPr/>
        <a:lstStyle/>
        <a:p>
          <a:endParaRPr lang="en-US"/>
        </a:p>
      </dgm:t>
    </dgm:pt>
    <dgm:pt modelId="{C0D6B6C9-E0E4-44DE-ACD4-150E82C85727}" type="sibTrans" cxnId="{EA2CA929-B06B-4FEE-A9BD-A5098BCAF136}">
      <dgm:prSet/>
      <dgm:spPr/>
      <dgm:t>
        <a:bodyPr/>
        <a:lstStyle/>
        <a:p>
          <a:endParaRPr lang="en-US"/>
        </a:p>
      </dgm:t>
    </dgm:pt>
    <dgm:pt modelId="{8E2F5BAD-0171-4240-9767-2FAD6138806D}">
      <dgm:prSet/>
      <dgm:spPr/>
      <dgm:t>
        <a:bodyPr/>
        <a:lstStyle/>
        <a:p>
          <a:r>
            <a:rPr lang="en-US" b="1"/>
            <a:t>Chronic Diarrhea</a:t>
          </a:r>
          <a:endParaRPr lang="en-US"/>
        </a:p>
      </dgm:t>
    </dgm:pt>
    <dgm:pt modelId="{AA33A7F9-C323-4E56-8DCF-B2A7FC793315}" type="parTrans" cxnId="{B11251DD-4601-4E58-9E04-276A57FC7C06}">
      <dgm:prSet/>
      <dgm:spPr/>
      <dgm:t>
        <a:bodyPr/>
        <a:lstStyle/>
        <a:p>
          <a:endParaRPr lang="en-US"/>
        </a:p>
      </dgm:t>
    </dgm:pt>
    <dgm:pt modelId="{3147CBB6-1ABD-4268-89F2-623F77342FEC}" type="sibTrans" cxnId="{B11251DD-4601-4E58-9E04-276A57FC7C06}">
      <dgm:prSet/>
      <dgm:spPr/>
      <dgm:t>
        <a:bodyPr/>
        <a:lstStyle/>
        <a:p>
          <a:endParaRPr lang="en-US"/>
        </a:p>
      </dgm:t>
    </dgm:pt>
    <dgm:pt modelId="{833B08AA-3111-465A-815C-B24C9CF7FCFF}">
      <dgm:prSet/>
      <dgm:spPr/>
      <dgm:t>
        <a:bodyPr/>
        <a:lstStyle/>
        <a:p>
          <a:r>
            <a:rPr lang="en-US" b="1"/>
            <a:t>Infections with Unusual organisms</a:t>
          </a:r>
          <a:endParaRPr lang="en-US"/>
        </a:p>
      </dgm:t>
    </dgm:pt>
    <dgm:pt modelId="{5121F429-8571-4DF8-8FE2-0F4F04B7480C}" type="parTrans" cxnId="{BD653E40-F35E-470C-A568-ED77CA2108DA}">
      <dgm:prSet/>
      <dgm:spPr/>
      <dgm:t>
        <a:bodyPr/>
        <a:lstStyle/>
        <a:p>
          <a:endParaRPr lang="en-US"/>
        </a:p>
      </dgm:t>
    </dgm:pt>
    <dgm:pt modelId="{182723C2-45F7-4603-8ED4-4E11BD5E45EF}" type="sibTrans" cxnId="{BD653E40-F35E-470C-A568-ED77CA2108DA}">
      <dgm:prSet/>
      <dgm:spPr/>
      <dgm:t>
        <a:bodyPr/>
        <a:lstStyle/>
        <a:p>
          <a:endParaRPr lang="en-US"/>
        </a:p>
      </dgm:t>
    </dgm:pt>
    <dgm:pt modelId="{1839D456-226C-4B22-A827-D71C40524EFC}" type="pres">
      <dgm:prSet presAssocID="{7814B04C-B8B5-43F0-A0EE-DD07D32C8B7B}" presName="root" presStyleCnt="0">
        <dgm:presLayoutVars>
          <dgm:dir/>
          <dgm:resizeHandles val="exact"/>
        </dgm:presLayoutVars>
      </dgm:prSet>
      <dgm:spPr/>
    </dgm:pt>
    <dgm:pt modelId="{3AED103F-B235-488A-B9C3-63A74DCD3404}" type="pres">
      <dgm:prSet presAssocID="{5F6E56D6-CAF5-4CD6-B872-FCC0E03911B5}" presName="compNode" presStyleCnt="0"/>
      <dgm:spPr/>
    </dgm:pt>
    <dgm:pt modelId="{7807B92C-295B-46AC-9D0B-32EBFEA797E3}" type="pres">
      <dgm:prSet presAssocID="{5F6E56D6-CAF5-4CD6-B872-FCC0E03911B5}" presName="bgRect" presStyleLbl="bgShp" presStyleIdx="0" presStyleCnt="4"/>
      <dgm:spPr/>
    </dgm:pt>
    <dgm:pt modelId="{F6F37CDA-6F03-457F-A1CE-404BA18FB5B1}" type="pres">
      <dgm:prSet presAssocID="{5F6E56D6-CAF5-4CD6-B872-FCC0E03911B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E2C53DE-8B75-43F9-ACAF-63F1BDC964CA}" type="pres">
      <dgm:prSet presAssocID="{5F6E56D6-CAF5-4CD6-B872-FCC0E03911B5}" presName="spaceRect" presStyleCnt="0"/>
      <dgm:spPr/>
    </dgm:pt>
    <dgm:pt modelId="{B0685AD0-4C70-48E8-BCA4-9AA1552B8FB8}" type="pres">
      <dgm:prSet presAssocID="{5F6E56D6-CAF5-4CD6-B872-FCC0E03911B5}" presName="parTx" presStyleLbl="revTx" presStyleIdx="0" presStyleCnt="4">
        <dgm:presLayoutVars>
          <dgm:chMax val="0"/>
          <dgm:chPref val="0"/>
        </dgm:presLayoutVars>
      </dgm:prSet>
      <dgm:spPr/>
    </dgm:pt>
    <dgm:pt modelId="{553C7E4C-8828-4101-A8D2-C55086F404AC}" type="pres">
      <dgm:prSet presAssocID="{427A2B85-7179-4224-A27D-97BBF8565CFE}" presName="sibTrans" presStyleCnt="0"/>
      <dgm:spPr/>
    </dgm:pt>
    <dgm:pt modelId="{3C38B7B9-1EAC-460A-848D-3CB7F514E671}" type="pres">
      <dgm:prSet presAssocID="{B2B8DA5E-B0D0-4728-A218-38C2B865F144}" presName="compNode" presStyleCnt="0"/>
      <dgm:spPr/>
    </dgm:pt>
    <dgm:pt modelId="{FB911E66-67C6-424B-BEF4-54D7C5897CC0}" type="pres">
      <dgm:prSet presAssocID="{B2B8DA5E-B0D0-4728-A218-38C2B865F144}" presName="bgRect" presStyleLbl="bgShp" presStyleIdx="1" presStyleCnt="4"/>
      <dgm:spPr/>
    </dgm:pt>
    <dgm:pt modelId="{DA90F512-692E-4E9F-A862-A8D337858836}" type="pres">
      <dgm:prSet presAssocID="{B2B8DA5E-B0D0-4728-A218-38C2B865F144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EE658ED4-3C7B-4C52-9AEB-A81CDF821C2C}" type="pres">
      <dgm:prSet presAssocID="{B2B8DA5E-B0D0-4728-A218-38C2B865F144}" presName="spaceRect" presStyleCnt="0"/>
      <dgm:spPr/>
    </dgm:pt>
    <dgm:pt modelId="{FE4398A2-0CF6-4895-BA24-D93C9A8F3BF3}" type="pres">
      <dgm:prSet presAssocID="{B2B8DA5E-B0D0-4728-A218-38C2B865F144}" presName="parTx" presStyleLbl="revTx" presStyleIdx="1" presStyleCnt="4">
        <dgm:presLayoutVars>
          <dgm:chMax val="0"/>
          <dgm:chPref val="0"/>
        </dgm:presLayoutVars>
      </dgm:prSet>
      <dgm:spPr/>
    </dgm:pt>
    <dgm:pt modelId="{3D97EDC0-153A-4B9F-AA1F-6572670122E9}" type="pres">
      <dgm:prSet presAssocID="{C0D6B6C9-E0E4-44DE-ACD4-150E82C85727}" presName="sibTrans" presStyleCnt="0"/>
      <dgm:spPr/>
    </dgm:pt>
    <dgm:pt modelId="{59ED1642-CC6F-49CA-9B36-7D528932C9C8}" type="pres">
      <dgm:prSet presAssocID="{8E2F5BAD-0171-4240-9767-2FAD6138806D}" presName="compNode" presStyleCnt="0"/>
      <dgm:spPr/>
    </dgm:pt>
    <dgm:pt modelId="{47A6D5F2-23D7-4E2B-BE5F-967A49E45D11}" type="pres">
      <dgm:prSet presAssocID="{8E2F5BAD-0171-4240-9767-2FAD6138806D}" presName="bgRect" presStyleLbl="bgShp" presStyleIdx="2" presStyleCnt="4"/>
      <dgm:spPr/>
    </dgm:pt>
    <dgm:pt modelId="{B289B047-FC2B-41AE-AC4B-060DBE81AF53}" type="pres">
      <dgm:prSet presAssocID="{8E2F5BAD-0171-4240-9767-2FAD6138806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EBE8661-8E30-494A-80C8-34949817D05F}" type="pres">
      <dgm:prSet presAssocID="{8E2F5BAD-0171-4240-9767-2FAD6138806D}" presName="spaceRect" presStyleCnt="0"/>
      <dgm:spPr/>
    </dgm:pt>
    <dgm:pt modelId="{FFB335A2-D066-44BA-9AC7-C04DB5D371C8}" type="pres">
      <dgm:prSet presAssocID="{8E2F5BAD-0171-4240-9767-2FAD6138806D}" presName="parTx" presStyleLbl="revTx" presStyleIdx="2" presStyleCnt="4">
        <dgm:presLayoutVars>
          <dgm:chMax val="0"/>
          <dgm:chPref val="0"/>
        </dgm:presLayoutVars>
      </dgm:prSet>
      <dgm:spPr/>
    </dgm:pt>
    <dgm:pt modelId="{FFAC1376-6EA7-4D98-8CEE-1D46A4C6E9A7}" type="pres">
      <dgm:prSet presAssocID="{3147CBB6-1ABD-4268-89F2-623F77342FEC}" presName="sibTrans" presStyleCnt="0"/>
      <dgm:spPr/>
    </dgm:pt>
    <dgm:pt modelId="{B3CACBC4-48C8-4CA0-AD32-59A856F24E7E}" type="pres">
      <dgm:prSet presAssocID="{833B08AA-3111-465A-815C-B24C9CF7FCFF}" presName="compNode" presStyleCnt="0"/>
      <dgm:spPr/>
    </dgm:pt>
    <dgm:pt modelId="{9255FE03-6230-45F6-AA99-A68F3CCD94D8}" type="pres">
      <dgm:prSet presAssocID="{833B08AA-3111-465A-815C-B24C9CF7FCFF}" presName="bgRect" presStyleLbl="bgShp" presStyleIdx="3" presStyleCnt="4"/>
      <dgm:spPr/>
    </dgm:pt>
    <dgm:pt modelId="{0A159FF1-12EF-473C-9617-F8ED96EC4AA9}" type="pres">
      <dgm:prSet presAssocID="{833B08AA-3111-465A-815C-B24C9CF7FCF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A3AA19E5-617C-415F-9F88-E3BFA57D8A60}" type="pres">
      <dgm:prSet presAssocID="{833B08AA-3111-465A-815C-B24C9CF7FCFF}" presName="spaceRect" presStyleCnt="0"/>
      <dgm:spPr/>
    </dgm:pt>
    <dgm:pt modelId="{DA7363F5-F142-43C1-9C44-3C83A6AB7C13}" type="pres">
      <dgm:prSet presAssocID="{833B08AA-3111-465A-815C-B24C9CF7FCF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4FD8008-9CE1-46D7-BC9E-BCBE8ED1CEF6}" srcId="{7814B04C-B8B5-43F0-A0EE-DD07D32C8B7B}" destId="{5F6E56D6-CAF5-4CD6-B872-FCC0E03911B5}" srcOrd="0" destOrd="0" parTransId="{D32A08BA-6479-44FD-9498-C802871B2154}" sibTransId="{427A2B85-7179-4224-A27D-97BBF8565CFE}"/>
    <dgm:cxn modelId="{EA2CA929-B06B-4FEE-A9BD-A5098BCAF136}" srcId="{7814B04C-B8B5-43F0-A0EE-DD07D32C8B7B}" destId="{B2B8DA5E-B0D0-4728-A218-38C2B865F144}" srcOrd="1" destOrd="0" parTransId="{528322A9-BB2F-43C8-9972-BCA6FEC76D63}" sibTransId="{C0D6B6C9-E0E4-44DE-ACD4-150E82C85727}"/>
    <dgm:cxn modelId="{D0EC6F2B-DD15-43AB-BF1B-9EE8BED66036}" type="presOf" srcId="{7814B04C-B8B5-43F0-A0EE-DD07D32C8B7B}" destId="{1839D456-226C-4B22-A827-D71C40524EFC}" srcOrd="0" destOrd="0" presId="urn:microsoft.com/office/officeart/2018/2/layout/IconVerticalSolidList"/>
    <dgm:cxn modelId="{0FA7D02C-A0EF-42C6-90CF-69300B9F17E7}" type="presOf" srcId="{B2B8DA5E-B0D0-4728-A218-38C2B865F144}" destId="{FE4398A2-0CF6-4895-BA24-D93C9A8F3BF3}" srcOrd="0" destOrd="0" presId="urn:microsoft.com/office/officeart/2018/2/layout/IconVerticalSolidList"/>
    <dgm:cxn modelId="{BD653E40-F35E-470C-A568-ED77CA2108DA}" srcId="{7814B04C-B8B5-43F0-A0EE-DD07D32C8B7B}" destId="{833B08AA-3111-465A-815C-B24C9CF7FCFF}" srcOrd="3" destOrd="0" parTransId="{5121F429-8571-4DF8-8FE2-0F4F04B7480C}" sibTransId="{182723C2-45F7-4603-8ED4-4E11BD5E45EF}"/>
    <dgm:cxn modelId="{1831CF87-5D5A-4042-A679-F1C0501EBA4B}" type="presOf" srcId="{833B08AA-3111-465A-815C-B24C9CF7FCFF}" destId="{DA7363F5-F142-43C1-9C44-3C83A6AB7C13}" srcOrd="0" destOrd="0" presId="urn:microsoft.com/office/officeart/2018/2/layout/IconVerticalSolidList"/>
    <dgm:cxn modelId="{6614BE92-38E6-4805-A356-2F46D2BAC517}" type="presOf" srcId="{8E2F5BAD-0171-4240-9767-2FAD6138806D}" destId="{FFB335A2-D066-44BA-9AC7-C04DB5D371C8}" srcOrd="0" destOrd="0" presId="urn:microsoft.com/office/officeart/2018/2/layout/IconVerticalSolidList"/>
    <dgm:cxn modelId="{B11251DD-4601-4E58-9E04-276A57FC7C06}" srcId="{7814B04C-B8B5-43F0-A0EE-DD07D32C8B7B}" destId="{8E2F5BAD-0171-4240-9767-2FAD6138806D}" srcOrd="2" destOrd="0" parTransId="{AA33A7F9-C323-4E56-8DCF-B2A7FC793315}" sibTransId="{3147CBB6-1ABD-4268-89F2-623F77342FEC}"/>
    <dgm:cxn modelId="{83B15BFC-2DC3-449D-8FC4-98EC6F466417}" type="presOf" srcId="{5F6E56D6-CAF5-4CD6-B872-FCC0E03911B5}" destId="{B0685AD0-4C70-48E8-BCA4-9AA1552B8FB8}" srcOrd="0" destOrd="0" presId="urn:microsoft.com/office/officeart/2018/2/layout/IconVerticalSolidList"/>
    <dgm:cxn modelId="{E566762D-CE28-45BD-9111-1714D4D6EDD6}" type="presParOf" srcId="{1839D456-226C-4B22-A827-D71C40524EFC}" destId="{3AED103F-B235-488A-B9C3-63A74DCD3404}" srcOrd="0" destOrd="0" presId="urn:microsoft.com/office/officeart/2018/2/layout/IconVerticalSolidList"/>
    <dgm:cxn modelId="{0B6B9821-E109-418A-9F15-0988C31495CC}" type="presParOf" srcId="{3AED103F-B235-488A-B9C3-63A74DCD3404}" destId="{7807B92C-295B-46AC-9D0B-32EBFEA797E3}" srcOrd="0" destOrd="0" presId="urn:microsoft.com/office/officeart/2018/2/layout/IconVerticalSolidList"/>
    <dgm:cxn modelId="{29D283CE-69E1-4A79-A8B2-44C57FF9064C}" type="presParOf" srcId="{3AED103F-B235-488A-B9C3-63A74DCD3404}" destId="{F6F37CDA-6F03-457F-A1CE-404BA18FB5B1}" srcOrd="1" destOrd="0" presId="urn:microsoft.com/office/officeart/2018/2/layout/IconVerticalSolidList"/>
    <dgm:cxn modelId="{A5296D21-572A-45C3-99CC-FEF98902469A}" type="presParOf" srcId="{3AED103F-B235-488A-B9C3-63A74DCD3404}" destId="{BE2C53DE-8B75-43F9-ACAF-63F1BDC964CA}" srcOrd="2" destOrd="0" presId="urn:microsoft.com/office/officeart/2018/2/layout/IconVerticalSolidList"/>
    <dgm:cxn modelId="{0B3CE1C1-80A9-43E3-A864-68BF045FE179}" type="presParOf" srcId="{3AED103F-B235-488A-B9C3-63A74DCD3404}" destId="{B0685AD0-4C70-48E8-BCA4-9AA1552B8FB8}" srcOrd="3" destOrd="0" presId="urn:microsoft.com/office/officeart/2018/2/layout/IconVerticalSolidList"/>
    <dgm:cxn modelId="{DE1E9336-9F0F-4D30-9AFA-DEE747A3B58A}" type="presParOf" srcId="{1839D456-226C-4B22-A827-D71C40524EFC}" destId="{553C7E4C-8828-4101-A8D2-C55086F404AC}" srcOrd="1" destOrd="0" presId="urn:microsoft.com/office/officeart/2018/2/layout/IconVerticalSolidList"/>
    <dgm:cxn modelId="{2C2BC22E-CA58-4D71-9C4C-763EDC43A44E}" type="presParOf" srcId="{1839D456-226C-4B22-A827-D71C40524EFC}" destId="{3C38B7B9-1EAC-460A-848D-3CB7F514E671}" srcOrd="2" destOrd="0" presId="urn:microsoft.com/office/officeart/2018/2/layout/IconVerticalSolidList"/>
    <dgm:cxn modelId="{733BDFF6-3651-49B2-AAD9-CA5CAFB40400}" type="presParOf" srcId="{3C38B7B9-1EAC-460A-848D-3CB7F514E671}" destId="{FB911E66-67C6-424B-BEF4-54D7C5897CC0}" srcOrd="0" destOrd="0" presId="urn:microsoft.com/office/officeart/2018/2/layout/IconVerticalSolidList"/>
    <dgm:cxn modelId="{C86A894C-0087-4630-9E74-EB47017872AB}" type="presParOf" srcId="{3C38B7B9-1EAC-460A-848D-3CB7F514E671}" destId="{DA90F512-692E-4E9F-A862-A8D337858836}" srcOrd="1" destOrd="0" presId="urn:microsoft.com/office/officeart/2018/2/layout/IconVerticalSolidList"/>
    <dgm:cxn modelId="{D55AE574-6540-4053-9B37-586EE0ED076B}" type="presParOf" srcId="{3C38B7B9-1EAC-460A-848D-3CB7F514E671}" destId="{EE658ED4-3C7B-4C52-9AEB-A81CDF821C2C}" srcOrd="2" destOrd="0" presId="urn:microsoft.com/office/officeart/2018/2/layout/IconVerticalSolidList"/>
    <dgm:cxn modelId="{5481AA94-B6C7-46E7-90CD-550464F1B2DC}" type="presParOf" srcId="{3C38B7B9-1EAC-460A-848D-3CB7F514E671}" destId="{FE4398A2-0CF6-4895-BA24-D93C9A8F3BF3}" srcOrd="3" destOrd="0" presId="urn:microsoft.com/office/officeart/2018/2/layout/IconVerticalSolidList"/>
    <dgm:cxn modelId="{4A490346-F28C-4BF9-9307-936C42F24FDF}" type="presParOf" srcId="{1839D456-226C-4B22-A827-D71C40524EFC}" destId="{3D97EDC0-153A-4B9F-AA1F-6572670122E9}" srcOrd="3" destOrd="0" presId="urn:microsoft.com/office/officeart/2018/2/layout/IconVerticalSolidList"/>
    <dgm:cxn modelId="{6E53DB93-083B-4B40-B01B-D01CD384CC87}" type="presParOf" srcId="{1839D456-226C-4B22-A827-D71C40524EFC}" destId="{59ED1642-CC6F-49CA-9B36-7D528932C9C8}" srcOrd="4" destOrd="0" presId="urn:microsoft.com/office/officeart/2018/2/layout/IconVerticalSolidList"/>
    <dgm:cxn modelId="{FC6C2ED2-E60A-43DD-87A7-FD3E174A6D8B}" type="presParOf" srcId="{59ED1642-CC6F-49CA-9B36-7D528932C9C8}" destId="{47A6D5F2-23D7-4E2B-BE5F-967A49E45D11}" srcOrd="0" destOrd="0" presId="urn:microsoft.com/office/officeart/2018/2/layout/IconVerticalSolidList"/>
    <dgm:cxn modelId="{4F236A68-ADC1-48BE-9E0D-67C86595B33A}" type="presParOf" srcId="{59ED1642-CC6F-49CA-9B36-7D528932C9C8}" destId="{B289B047-FC2B-41AE-AC4B-060DBE81AF53}" srcOrd="1" destOrd="0" presId="urn:microsoft.com/office/officeart/2018/2/layout/IconVerticalSolidList"/>
    <dgm:cxn modelId="{BCAE33DA-4AE7-4D9D-A56E-0D8D20FA3B42}" type="presParOf" srcId="{59ED1642-CC6F-49CA-9B36-7D528932C9C8}" destId="{DEBE8661-8E30-494A-80C8-34949817D05F}" srcOrd="2" destOrd="0" presId="urn:microsoft.com/office/officeart/2018/2/layout/IconVerticalSolidList"/>
    <dgm:cxn modelId="{7967BEE8-864E-4484-917F-93EC076A4130}" type="presParOf" srcId="{59ED1642-CC6F-49CA-9B36-7D528932C9C8}" destId="{FFB335A2-D066-44BA-9AC7-C04DB5D371C8}" srcOrd="3" destOrd="0" presId="urn:microsoft.com/office/officeart/2018/2/layout/IconVerticalSolidList"/>
    <dgm:cxn modelId="{33DFAA3C-98BF-44C2-8144-EF9EE1D8E8A4}" type="presParOf" srcId="{1839D456-226C-4B22-A827-D71C40524EFC}" destId="{FFAC1376-6EA7-4D98-8CEE-1D46A4C6E9A7}" srcOrd="5" destOrd="0" presId="urn:microsoft.com/office/officeart/2018/2/layout/IconVerticalSolidList"/>
    <dgm:cxn modelId="{D60F3B40-7BDE-4617-8A9E-55B6E8F8B34E}" type="presParOf" srcId="{1839D456-226C-4B22-A827-D71C40524EFC}" destId="{B3CACBC4-48C8-4CA0-AD32-59A856F24E7E}" srcOrd="6" destOrd="0" presId="urn:microsoft.com/office/officeart/2018/2/layout/IconVerticalSolidList"/>
    <dgm:cxn modelId="{3B22AA72-BA2C-4C66-AEFF-065E0BA10923}" type="presParOf" srcId="{B3CACBC4-48C8-4CA0-AD32-59A856F24E7E}" destId="{9255FE03-6230-45F6-AA99-A68F3CCD94D8}" srcOrd="0" destOrd="0" presId="urn:microsoft.com/office/officeart/2018/2/layout/IconVerticalSolidList"/>
    <dgm:cxn modelId="{2C45BB23-A164-4EEA-8884-958365756D7E}" type="presParOf" srcId="{B3CACBC4-48C8-4CA0-AD32-59A856F24E7E}" destId="{0A159FF1-12EF-473C-9617-F8ED96EC4AA9}" srcOrd="1" destOrd="0" presId="urn:microsoft.com/office/officeart/2018/2/layout/IconVerticalSolidList"/>
    <dgm:cxn modelId="{7034C2C4-F285-45F5-BB90-33B25AFFDB83}" type="presParOf" srcId="{B3CACBC4-48C8-4CA0-AD32-59A856F24E7E}" destId="{A3AA19E5-617C-415F-9F88-E3BFA57D8A60}" srcOrd="2" destOrd="0" presId="urn:microsoft.com/office/officeart/2018/2/layout/IconVerticalSolidList"/>
    <dgm:cxn modelId="{E8190D7E-0AA2-4061-9A64-DB64685028B8}" type="presParOf" srcId="{B3CACBC4-48C8-4CA0-AD32-59A856F24E7E}" destId="{DA7363F5-F142-43C1-9C44-3C83A6AB7C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2BBEBC-B30A-4FC7-AF63-817CDB19DFC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F238FBF-590E-4688-ACEE-F16C6517014C}">
      <dgm:prSet/>
      <dgm:spPr/>
      <dgm:t>
        <a:bodyPr/>
        <a:lstStyle/>
        <a:p>
          <a:r>
            <a:rPr lang="en-US" b="1"/>
            <a:t>Begins in infants below the age of one year. IgG typically within normal limits by the age of 5 years.</a:t>
          </a:r>
          <a:endParaRPr lang="en-US"/>
        </a:p>
      </dgm:t>
    </dgm:pt>
    <dgm:pt modelId="{D7C7A176-2E8B-4D16-B96D-0B01DA8B25EB}" type="parTrans" cxnId="{0C14BF3E-AA21-4EF9-A141-083AE2039A56}">
      <dgm:prSet/>
      <dgm:spPr/>
      <dgm:t>
        <a:bodyPr/>
        <a:lstStyle/>
        <a:p>
          <a:endParaRPr lang="en-US"/>
        </a:p>
      </dgm:t>
    </dgm:pt>
    <dgm:pt modelId="{9875626D-BBE9-4F74-A660-4E26C1AFCCEC}" type="sibTrans" cxnId="{0C14BF3E-AA21-4EF9-A141-083AE2039A56}">
      <dgm:prSet/>
      <dgm:spPr/>
      <dgm:t>
        <a:bodyPr/>
        <a:lstStyle/>
        <a:p>
          <a:endParaRPr lang="en-US"/>
        </a:p>
      </dgm:t>
    </dgm:pt>
    <dgm:pt modelId="{1426FEAC-5599-4196-955F-CAE42AE1C66E}">
      <dgm:prSet/>
      <dgm:spPr/>
      <dgm:t>
        <a:bodyPr/>
        <a:lstStyle/>
        <a:p>
          <a:r>
            <a:rPr lang="en-US" b="1"/>
            <a:t>Usually children grow well </a:t>
          </a:r>
          <a:endParaRPr lang="en-US"/>
        </a:p>
      </dgm:t>
    </dgm:pt>
    <dgm:pt modelId="{F737215D-890E-4878-9629-9068639DDB2C}" type="parTrans" cxnId="{5211CE10-5F07-4AC9-868B-142ED75AE87A}">
      <dgm:prSet/>
      <dgm:spPr/>
      <dgm:t>
        <a:bodyPr/>
        <a:lstStyle/>
        <a:p>
          <a:endParaRPr lang="en-US"/>
        </a:p>
      </dgm:t>
    </dgm:pt>
    <dgm:pt modelId="{2D88BDDB-CDE0-4FFE-A23D-457C0F79432F}" type="sibTrans" cxnId="{5211CE10-5F07-4AC9-868B-142ED75AE87A}">
      <dgm:prSet/>
      <dgm:spPr/>
      <dgm:t>
        <a:bodyPr/>
        <a:lstStyle/>
        <a:p>
          <a:endParaRPr lang="en-US"/>
        </a:p>
      </dgm:t>
    </dgm:pt>
    <dgm:pt modelId="{412DE7D2-2099-42F8-899B-13365CAAE4E3}">
      <dgm:prSet/>
      <dgm:spPr/>
      <dgm:t>
        <a:bodyPr/>
        <a:lstStyle/>
        <a:p>
          <a:r>
            <a:rPr lang="en-US" b="1"/>
            <a:t>Frequent URI </a:t>
          </a:r>
          <a:endParaRPr lang="en-US"/>
        </a:p>
      </dgm:t>
    </dgm:pt>
    <dgm:pt modelId="{84EBD46B-8703-4574-B858-260BECA8B1A0}" type="parTrans" cxnId="{AB936B0E-3FB9-4CBC-9A84-D6F757C78D52}">
      <dgm:prSet/>
      <dgm:spPr/>
      <dgm:t>
        <a:bodyPr/>
        <a:lstStyle/>
        <a:p>
          <a:endParaRPr lang="en-US"/>
        </a:p>
      </dgm:t>
    </dgm:pt>
    <dgm:pt modelId="{0B89B743-6B67-4576-BCE9-A2D0158557E5}" type="sibTrans" cxnId="{AB936B0E-3FB9-4CBC-9A84-D6F757C78D52}">
      <dgm:prSet/>
      <dgm:spPr/>
      <dgm:t>
        <a:bodyPr/>
        <a:lstStyle/>
        <a:p>
          <a:endParaRPr lang="en-US"/>
        </a:p>
      </dgm:t>
    </dgm:pt>
    <dgm:pt modelId="{060CE7E0-47A0-472A-A88B-8E33A75FCBA1}">
      <dgm:prSet/>
      <dgm:spPr/>
      <dgm:t>
        <a:bodyPr/>
        <a:lstStyle/>
        <a:p>
          <a:r>
            <a:rPr lang="en-US" b="1"/>
            <a:t>Laboratory evaluation reveals decreased IgG, normal IgM and IgA.  Normal specific antibody responses. </a:t>
          </a:r>
          <a:endParaRPr lang="en-US"/>
        </a:p>
      </dgm:t>
    </dgm:pt>
    <dgm:pt modelId="{A91B8D23-EDB7-4E43-ADC1-C2A9A4297335}" type="parTrans" cxnId="{0451524A-B3B0-4A0B-BDB1-AE9C4EF1C788}">
      <dgm:prSet/>
      <dgm:spPr/>
      <dgm:t>
        <a:bodyPr/>
        <a:lstStyle/>
        <a:p>
          <a:endParaRPr lang="en-US"/>
        </a:p>
      </dgm:t>
    </dgm:pt>
    <dgm:pt modelId="{7DBF9629-60CC-40F7-9B37-A4A560E4AE9F}" type="sibTrans" cxnId="{0451524A-B3B0-4A0B-BDB1-AE9C4EF1C788}">
      <dgm:prSet/>
      <dgm:spPr/>
      <dgm:t>
        <a:bodyPr/>
        <a:lstStyle/>
        <a:p>
          <a:endParaRPr lang="en-US"/>
        </a:p>
      </dgm:t>
    </dgm:pt>
    <dgm:pt modelId="{83C15E9F-522F-4865-93C2-FEFA047DD909}">
      <dgm:prSet/>
      <dgm:spPr/>
      <dgm:t>
        <a:bodyPr/>
        <a:lstStyle/>
        <a:p>
          <a:r>
            <a:rPr lang="en-US" b="1"/>
            <a:t>Treatment:  Observation for most; in the case of severe infections requiring hospitalization, consider IVIG/SCIG</a:t>
          </a:r>
          <a:endParaRPr lang="en-US"/>
        </a:p>
      </dgm:t>
    </dgm:pt>
    <dgm:pt modelId="{486E93AF-F33D-4330-B788-2EFD80C491B5}" type="parTrans" cxnId="{2A8AA5F8-7408-4241-8E40-C00E71EE3B53}">
      <dgm:prSet/>
      <dgm:spPr/>
      <dgm:t>
        <a:bodyPr/>
        <a:lstStyle/>
        <a:p>
          <a:endParaRPr lang="en-US"/>
        </a:p>
      </dgm:t>
    </dgm:pt>
    <dgm:pt modelId="{D900507F-0396-4900-8814-AAB9396B6284}" type="sibTrans" cxnId="{2A8AA5F8-7408-4241-8E40-C00E71EE3B53}">
      <dgm:prSet/>
      <dgm:spPr/>
      <dgm:t>
        <a:bodyPr/>
        <a:lstStyle/>
        <a:p>
          <a:endParaRPr lang="en-US"/>
        </a:p>
      </dgm:t>
    </dgm:pt>
    <dgm:pt modelId="{D2FF213D-3519-4E42-80D9-E49246A146EA}" type="pres">
      <dgm:prSet presAssocID="{152BBEBC-B30A-4FC7-AF63-817CDB19DFC9}" presName="vert0" presStyleCnt="0">
        <dgm:presLayoutVars>
          <dgm:dir/>
          <dgm:animOne val="branch"/>
          <dgm:animLvl val="lvl"/>
        </dgm:presLayoutVars>
      </dgm:prSet>
      <dgm:spPr/>
    </dgm:pt>
    <dgm:pt modelId="{5BB83447-839C-C24C-B16F-1767A3855E1E}" type="pres">
      <dgm:prSet presAssocID="{EF238FBF-590E-4688-ACEE-F16C6517014C}" presName="thickLine" presStyleLbl="alignNode1" presStyleIdx="0" presStyleCnt="5"/>
      <dgm:spPr/>
    </dgm:pt>
    <dgm:pt modelId="{86191B98-A112-4D46-A6F8-AD1B6D691D07}" type="pres">
      <dgm:prSet presAssocID="{EF238FBF-590E-4688-ACEE-F16C6517014C}" presName="horz1" presStyleCnt="0"/>
      <dgm:spPr/>
    </dgm:pt>
    <dgm:pt modelId="{445457A9-028E-FE4D-A9A7-F2735FFFF96A}" type="pres">
      <dgm:prSet presAssocID="{EF238FBF-590E-4688-ACEE-F16C6517014C}" presName="tx1" presStyleLbl="revTx" presStyleIdx="0" presStyleCnt="5"/>
      <dgm:spPr/>
    </dgm:pt>
    <dgm:pt modelId="{E591C687-865D-BE40-96BE-978FB50BFB33}" type="pres">
      <dgm:prSet presAssocID="{EF238FBF-590E-4688-ACEE-F16C6517014C}" presName="vert1" presStyleCnt="0"/>
      <dgm:spPr/>
    </dgm:pt>
    <dgm:pt modelId="{016F83B4-7785-6B4D-A8B5-D13003E3C93B}" type="pres">
      <dgm:prSet presAssocID="{1426FEAC-5599-4196-955F-CAE42AE1C66E}" presName="thickLine" presStyleLbl="alignNode1" presStyleIdx="1" presStyleCnt="5"/>
      <dgm:spPr/>
    </dgm:pt>
    <dgm:pt modelId="{B5BA757B-96E2-FC40-A42B-90913CECAA5E}" type="pres">
      <dgm:prSet presAssocID="{1426FEAC-5599-4196-955F-CAE42AE1C66E}" presName="horz1" presStyleCnt="0"/>
      <dgm:spPr/>
    </dgm:pt>
    <dgm:pt modelId="{6BAE516F-67EE-0245-88A9-6A3E15C09619}" type="pres">
      <dgm:prSet presAssocID="{1426FEAC-5599-4196-955F-CAE42AE1C66E}" presName="tx1" presStyleLbl="revTx" presStyleIdx="1" presStyleCnt="5"/>
      <dgm:spPr/>
    </dgm:pt>
    <dgm:pt modelId="{CEA47F55-1867-BF4F-BC7C-2F3BDA882037}" type="pres">
      <dgm:prSet presAssocID="{1426FEAC-5599-4196-955F-CAE42AE1C66E}" presName="vert1" presStyleCnt="0"/>
      <dgm:spPr/>
    </dgm:pt>
    <dgm:pt modelId="{E51467BA-A5CB-524D-9E6F-B63AFD0B7D8D}" type="pres">
      <dgm:prSet presAssocID="{412DE7D2-2099-42F8-899B-13365CAAE4E3}" presName="thickLine" presStyleLbl="alignNode1" presStyleIdx="2" presStyleCnt="5"/>
      <dgm:spPr/>
    </dgm:pt>
    <dgm:pt modelId="{711F1ACF-BC37-654C-9A33-BE7F40FD200C}" type="pres">
      <dgm:prSet presAssocID="{412DE7D2-2099-42F8-899B-13365CAAE4E3}" presName="horz1" presStyleCnt="0"/>
      <dgm:spPr/>
    </dgm:pt>
    <dgm:pt modelId="{896EA188-35A1-5841-BF4A-D114E0EE026E}" type="pres">
      <dgm:prSet presAssocID="{412DE7D2-2099-42F8-899B-13365CAAE4E3}" presName="tx1" presStyleLbl="revTx" presStyleIdx="2" presStyleCnt="5"/>
      <dgm:spPr/>
    </dgm:pt>
    <dgm:pt modelId="{A244451F-AF8F-DB43-B180-DDF5FD4D9A06}" type="pres">
      <dgm:prSet presAssocID="{412DE7D2-2099-42F8-899B-13365CAAE4E3}" presName="vert1" presStyleCnt="0"/>
      <dgm:spPr/>
    </dgm:pt>
    <dgm:pt modelId="{0CA4FCEC-EE76-6942-8672-58519910A0F2}" type="pres">
      <dgm:prSet presAssocID="{060CE7E0-47A0-472A-A88B-8E33A75FCBA1}" presName="thickLine" presStyleLbl="alignNode1" presStyleIdx="3" presStyleCnt="5"/>
      <dgm:spPr/>
    </dgm:pt>
    <dgm:pt modelId="{182AA626-6E17-B642-B9B4-8EC7E90A6FEA}" type="pres">
      <dgm:prSet presAssocID="{060CE7E0-47A0-472A-A88B-8E33A75FCBA1}" presName="horz1" presStyleCnt="0"/>
      <dgm:spPr/>
    </dgm:pt>
    <dgm:pt modelId="{6B844062-5363-7C45-87B7-261790D866FC}" type="pres">
      <dgm:prSet presAssocID="{060CE7E0-47A0-472A-A88B-8E33A75FCBA1}" presName="tx1" presStyleLbl="revTx" presStyleIdx="3" presStyleCnt="5"/>
      <dgm:spPr/>
    </dgm:pt>
    <dgm:pt modelId="{7367199B-6A29-D448-9282-31B94E8FE7C9}" type="pres">
      <dgm:prSet presAssocID="{060CE7E0-47A0-472A-A88B-8E33A75FCBA1}" presName="vert1" presStyleCnt="0"/>
      <dgm:spPr/>
    </dgm:pt>
    <dgm:pt modelId="{2BD00B53-9E5A-0047-BA8C-79CF73635D82}" type="pres">
      <dgm:prSet presAssocID="{83C15E9F-522F-4865-93C2-FEFA047DD909}" presName="thickLine" presStyleLbl="alignNode1" presStyleIdx="4" presStyleCnt="5"/>
      <dgm:spPr/>
    </dgm:pt>
    <dgm:pt modelId="{19F05B6F-EFCA-4B47-A0BA-229005CD6CA5}" type="pres">
      <dgm:prSet presAssocID="{83C15E9F-522F-4865-93C2-FEFA047DD909}" presName="horz1" presStyleCnt="0"/>
      <dgm:spPr/>
    </dgm:pt>
    <dgm:pt modelId="{6548DEF8-7460-DE48-B182-44B29E0982B8}" type="pres">
      <dgm:prSet presAssocID="{83C15E9F-522F-4865-93C2-FEFA047DD909}" presName="tx1" presStyleLbl="revTx" presStyleIdx="4" presStyleCnt="5"/>
      <dgm:spPr/>
    </dgm:pt>
    <dgm:pt modelId="{BC1219DF-6CFF-9B4E-9DD7-7A72C5BDDD00}" type="pres">
      <dgm:prSet presAssocID="{83C15E9F-522F-4865-93C2-FEFA047DD909}" presName="vert1" presStyleCnt="0"/>
      <dgm:spPr/>
    </dgm:pt>
  </dgm:ptLst>
  <dgm:cxnLst>
    <dgm:cxn modelId="{AB936B0E-3FB9-4CBC-9A84-D6F757C78D52}" srcId="{152BBEBC-B30A-4FC7-AF63-817CDB19DFC9}" destId="{412DE7D2-2099-42F8-899B-13365CAAE4E3}" srcOrd="2" destOrd="0" parTransId="{84EBD46B-8703-4574-B858-260BECA8B1A0}" sibTransId="{0B89B743-6B67-4576-BCE9-A2D0158557E5}"/>
    <dgm:cxn modelId="{5211CE10-5F07-4AC9-868B-142ED75AE87A}" srcId="{152BBEBC-B30A-4FC7-AF63-817CDB19DFC9}" destId="{1426FEAC-5599-4196-955F-CAE42AE1C66E}" srcOrd="1" destOrd="0" parTransId="{F737215D-890E-4878-9629-9068639DDB2C}" sibTransId="{2D88BDDB-CDE0-4FFE-A23D-457C0F79432F}"/>
    <dgm:cxn modelId="{0C14BF3E-AA21-4EF9-A141-083AE2039A56}" srcId="{152BBEBC-B30A-4FC7-AF63-817CDB19DFC9}" destId="{EF238FBF-590E-4688-ACEE-F16C6517014C}" srcOrd="0" destOrd="0" parTransId="{D7C7A176-2E8B-4D16-B96D-0B01DA8B25EB}" sibTransId="{9875626D-BBE9-4F74-A660-4E26C1AFCCEC}"/>
    <dgm:cxn modelId="{0451524A-B3B0-4A0B-BDB1-AE9C4EF1C788}" srcId="{152BBEBC-B30A-4FC7-AF63-817CDB19DFC9}" destId="{060CE7E0-47A0-472A-A88B-8E33A75FCBA1}" srcOrd="3" destOrd="0" parTransId="{A91B8D23-EDB7-4E43-ADC1-C2A9A4297335}" sibTransId="{7DBF9629-60CC-40F7-9B37-A4A560E4AE9F}"/>
    <dgm:cxn modelId="{F9EA3854-048D-3643-A6DC-C933DC922B9F}" type="presOf" srcId="{83C15E9F-522F-4865-93C2-FEFA047DD909}" destId="{6548DEF8-7460-DE48-B182-44B29E0982B8}" srcOrd="0" destOrd="0" presId="urn:microsoft.com/office/officeart/2008/layout/LinedList"/>
    <dgm:cxn modelId="{B2B26761-7DED-444E-8CD1-E1D39FCB782C}" type="presOf" srcId="{412DE7D2-2099-42F8-899B-13365CAAE4E3}" destId="{896EA188-35A1-5841-BF4A-D114E0EE026E}" srcOrd="0" destOrd="0" presId="urn:microsoft.com/office/officeart/2008/layout/LinedList"/>
    <dgm:cxn modelId="{F06E9989-1682-8143-BDC0-4F47166E2034}" type="presOf" srcId="{1426FEAC-5599-4196-955F-CAE42AE1C66E}" destId="{6BAE516F-67EE-0245-88A9-6A3E15C09619}" srcOrd="0" destOrd="0" presId="urn:microsoft.com/office/officeart/2008/layout/LinedList"/>
    <dgm:cxn modelId="{AD5A5899-8E1B-B54D-AA18-6A3E211F2B63}" type="presOf" srcId="{060CE7E0-47A0-472A-A88B-8E33A75FCBA1}" destId="{6B844062-5363-7C45-87B7-261790D866FC}" srcOrd="0" destOrd="0" presId="urn:microsoft.com/office/officeart/2008/layout/LinedList"/>
    <dgm:cxn modelId="{B53A53DC-1604-4544-9E78-6A1B4099512F}" type="presOf" srcId="{EF238FBF-590E-4688-ACEE-F16C6517014C}" destId="{445457A9-028E-FE4D-A9A7-F2735FFFF96A}" srcOrd="0" destOrd="0" presId="urn:microsoft.com/office/officeart/2008/layout/LinedList"/>
    <dgm:cxn modelId="{A06901E8-804D-8545-BE01-F4339302BC44}" type="presOf" srcId="{152BBEBC-B30A-4FC7-AF63-817CDB19DFC9}" destId="{D2FF213D-3519-4E42-80D9-E49246A146EA}" srcOrd="0" destOrd="0" presId="urn:microsoft.com/office/officeart/2008/layout/LinedList"/>
    <dgm:cxn modelId="{2A8AA5F8-7408-4241-8E40-C00E71EE3B53}" srcId="{152BBEBC-B30A-4FC7-AF63-817CDB19DFC9}" destId="{83C15E9F-522F-4865-93C2-FEFA047DD909}" srcOrd="4" destOrd="0" parTransId="{486E93AF-F33D-4330-B788-2EFD80C491B5}" sibTransId="{D900507F-0396-4900-8814-AAB9396B6284}"/>
    <dgm:cxn modelId="{BEEA495F-1CEC-E046-BE9D-D059F9190FCF}" type="presParOf" srcId="{D2FF213D-3519-4E42-80D9-E49246A146EA}" destId="{5BB83447-839C-C24C-B16F-1767A3855E1E}" srcOrd="0" destOrd="0" presId="urn:microsoft.com/office/officeart/2008/layout/LinedList"/>
    <dgm:cxn modelId="{A905F4FD-9B14-B04E-90BA-C8F04961F8C2}" type="presParOf" srcId="{D2FF213D-3519-4E42-80D9-E49246A146EA}" destId="{86191B98-A112-4D46-A6F8-AD1B6D691D07}" srcOrd="1" destOrd="0" presId="urn:microsoft.com/office/officeart/2008/layout/LinedList"/>
    <dgm:cxn modelId="{6BD917B9-CA8F-E24A-9E3F-03E399A25C31}" type="presParOf" srcId="{86191B98-A112-4D46-A6F8-AD1B6D691D07}" destId="{445457A9-028E-FE4D-A9A7-F2735FFFF96A}" srcOrd="0" destOrd="0" presId="urn:microsoft.com/office/officeart/2008/layout/LinedList"/>
    <dgm:cxn modelId="{FB2FC4FA-8E1F-4845-B3A3-9678DC811CBB}" type="presParOf" srcId="{86191B98-A112-4D46-A6F8-AD1B6D691D07}" destId="{E591C687-865D-BE40-96BE-978FB50BFB33}" srcOrd="1" destOrd="0" presId="urn:microsoft.com/office/officeart/2008/layout/LinedList"/>
    <dgm:cxn modelId="{7AB390EB-7E65-8048-A70D-B0952F34D573}" type="presParOf" srcId="{D2FF213D-3519-4E42-80D9-E49246A146EA}" destId="{016F83B4-7785-6B4D-A8B5-D13003E3C93B}" srcOrd="2" destOrd="0" presId="urn:microsoft.com/office/officeart/2008/layout/LinedList"/>
    <dgm:cxn modelId="{7B454BFC-2DD8-674F-8728-B3A1F2B607DF}" type="presParOf" srcId="{D2FF213D-3519-4E42-80D9-E49246A146EA}" destId="{B5BA757B-96E2-FC40-A42B-90913CECAA5E}" srcOrd="3" destOrd="0" presId="urn:microsoft.com/office/officeart/2008/layout/LinedList"/>
    <dgm:cxn modelId="{02FF89C0-62CC-9D4A-93AD-33E311FCE274}" type="presParOf" srcId="{B5BA757B-96E2-FC40-A42B-90913CECAA5E}" destId="{6BAE516F-67EE-0245-88A9-6A3E15C09619}" srcOrd="0" destOrd="0" presId="urn:microsoft.com/office/officeart/2008/layout/LinedList"/>
    <dgm:cxn modelId="{2EB5AF30-1B71-3C43-9EFF-197DE37E6393}" type="presParOf" srcId="{B5BA757B-96E2-FC40-A42B-90913CECAA5E}" destId="{CEA47F55-1867-BF4F-BC7C-2F3BDA882037}" srcOrd="1" destOrd="0" presId="urn:microsoft.com/office/officeart/2008/layout/LinedList"/>
    <dgm:cxn modelId="{301CBF55-1039-E644-AE54-5E7BBE964351}" type="presParOf" srcId="{D2FF213D-3519-4E42-80D9-E49246A146EA}" destId="{E51467BA-A5CB-524D-9E6F-B63AFD0B7D8D}" srcOrd="4" destOrd="0" presId="urn:microsoft.com/office/officeart/2008/layout/LinedList"/>
    <dgm:cxn modelId="{3C82FA97-033A-8E45-A200-8CC529C55DB1}" type="presParOf" srcId="{D2FF213D-3519-4E42-80D9-E49246A146EA}" destId="{711F1ACF-BC37-654C-9A33-BE7F40FD200C}" srcOrd="5" destOrd="0" presId="urn:microsoft.com/office/officeart/2008/layout/LinedList"/>
    <dgm:cxn modelId="{FD16DC41-4424-DB43-ABBC-F27B63A87769}" type="presParOf" srcId="{711F1ACF-BC37-654C-9A33-BE7F40FD200C}" destId="{896EA188-35A1-5841-BF4A-D114E0EE026E}" srcOrd="0" destOrd="0" presId="urn:microsoft.com/office/officeart/2008/layout/LinedList"/>
    <dgm:cxn modelId="{D5174347-C698-D243-8CF2-AB12885CE7D2}" type="presParOf" srcId="{711F1ACF-BC37-654C-9A33-BE7F40FD200C}" destId="{A244451F-AF8F-DB43-B180-DDF5FD4D9A06}" srcOrd="1" destOrd="0" presId="urn:microsoft.com/office/officeart/2008/layout/LinedList"/>
    <dgm:cxn modelId="{12D347BE-BA9B-424F-9C95-04E4DD49BDEB}" type="presParOf" srcId="{D2FF213D-3519-4E42-80D9-E49246A146EA}" destId="{0CA4FCEC-EE76-6942-8672-58519910A0F2}" srcOrd="6" destOrd="0" presId="urn:microsoft.com/office/officeart/2008/layout/LinedList"/>
    <dgm:cxn modelId="{C175BB8E-9529-164C-BE79-B4255590BB3E}" type="presParOf" srcId="{D2FF213D-3519-4E42-80D9-E49246A146EA}" destId="{182AA626-6E17-B642-B9B4-8EC7E90A6FEA}" srcOrd="7" destOrd="0" presId="urn:microsoft.com/office/officeart/2008/layout/LinedList"/>
    <dgm:cxn modelId="{18D70128-4C6A-1C4D-AD01-6F7B4DB4B89E}" type="presParOf" srcId="{182AA626-6E17-B642-B9B4-8EC7E90A6FEA}" destId="{6B844062-5363-7C45-87B7-261790D866FC}" srcOrd="0" destOrd="0" presId="urn:microsoft.com/office/officeart/2008/layout/LinedList"/>
    <dgm:cxn modelId="{88AD0BC8-742E-A04A-A1F0-0882B694CFB2}" type="presParOf" srcId="{182AA626-6E17-B642-B9B4-8EC7E90A6FEA}" destId="{7367199B-6A29-D448-9282-31B94E8FE7C9}" srcOrd="1" destOrd="0" presId="urn:microsoft.com/office/officeart/2008/layout/LinedList"/>
    <dgm:cxn modelId="{9F9BA0AA-EDF7-1B4F-8A2D-5BA537350AFC}" type="presParOf" srcId="{D2FF213D-3519-4E42-80D9-E49246A146EA}" destId="{2BD00B53-9E5A-0047-BA8C-79CF73635D82}" srcOrd="8" destOrd="0" presId="urn:microsoft.com/office/officeart/2008/layout/LinedList"/>
    <dgm:cxn modelId="{BDEE241D-93E1-544A-8B16-62E363C4524A}" type="presParOf" srcId="{D2FF213D-3519-4E42-80D9-E49246A146EA}" destId="{19F05B6F-EFCA-4B47-A0BA-229005CD6CA5}" srcOrd="9" destOrd="0" presId="urn:microsoft.com/office/officeart/2008/layout/LinedList"/>
    <dgm:cxn modelId="{2744676F-6576-E646-9CC5-39D947BC6C4A}" type="presParOf" srcId="{19F05B6F-EFCA-4B47-A0BA-229005CD6CA5}" destId="{6548DEF8-7460-DE48-B182-44B29E0982B8}" srcOrd="0" destOrd="0" presId="urn:microsoft.com/office/officeart/2008/layout/LinedList"/>
    <dgm:cxn modelId="{58854F8E-33D3-6543-9A01-F9765DCC6C7F}" type="presParOf" srcId="{19F05B6F-EFCA-4B47-A0BA-229005CD6CA5}" destId="{BC1219DF-6CFF-9B4E-9DD7-7A72C5BDDD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4503D2-A4B1-4145-A360-96EE5C0678B7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80A8635-3A42-4075-953B-42EA8EC4E999}">
      <dgm:prSet/>
      <dgm:spPr/>
      <dgm:t>
        <a:bodyPr/>
        <a:lstStyle/>
        <a:p>
          <a:r>
            <a:rPr lang="en-US" b="1"/>
            <a:t>Present with recurrent infections with Otitis Media, Sinusitis and Pneumonia.</a:t>
          </a:r>
          <a:endParaRPr lang="en-US"/>
        </a:p>
      </dgm:t>
    </dgm:pt>
    <dgm:pt modelId="{1888FBF1-8DE2-4FCC-8760-B482CB7B95FF}" type="parTrans" cxnId="{CAA28A6D-B35B-4352-A129-C59A666497ED}">
      <dgm:prSet/>
      <dgm:spPr/>
      <dgm:t>
        <a:bodyPr/>
        <a:lstStyle/>
        <a:p>
          <a:endParaRPr lang="en-US"/>
        </a:p>
      </dgm:t>
    </dgm:pt>
    <dgm:pt modelId="{CBCD44D2-D4DB-4182-9222-607F18882F1A}" type="sibTrans" cxnId="{CAA28A6D-B35B-4352-A129-C59A666497ED}">
      <dgm:prSet/>
      <dgm:spPr/>
      <dgm:t>
        <a:bodyPr/>
        <a:lstStyle/>
        <a:p>
          <a:endParaRPr lang="en-US"/>
        </a:p>
      </dgm:t>
    </dgm:pt>
    <dgm:pt modelId="{8F577911-2B91-4B56-A289-7305ED4AB8B1}">
      <dgm:prSet/>
      <dgm:spPr/>
      <dgm:t>
        <a:bodyPr/>
        <a:lstStyle/>
        <a:p>
          <a:r>
            <a:rPr lang="en-US" b="1"/>
            <a:t>Grow well.</a:t>
          </a:r>
          <a:endParaRPr lang="en-US"/>
        </a:p>
      </dgm:t>
    </dgm:pt>
    <dgm:pt modelId="{942FAE76-ABF8-4337-BCF5-5FE15160FAAB}" type="parTrans" cxnId="{07A01AA4-9706-4EBC-BF31-B8910ED0A05E}">
      <dgm:prSet/>
      <dgm:spPr/>
      <dgm:t>
        <a:bodyPr/>
        <a:lstStyle/>
        <a:p>
          <a:endParaRPr lang="en-US"/>
        </a:p>
      </dgm:t>
    </dgm:pt>
    <dgm:pt modelId="{689BDB95-12EE-4198-BB67-5194CCC8C8A6}" type="sibTrans" cxnId="{07A01AA4-9706-4EBC-BF31-B8910ED0A05E}">
      <dgm:prSet/>
      <dgm:spPr/>
      <dgm:t>
        <a:bodyPr/>
        <a:lstStyle/>
        <a:p>
          <a:endParaRPr lang="en-US"/>
        </a:p>
      </dgm:t>
    </dgm:pt>
    <dgm:pt modelId="{31E1808A-8886-432D-A966-4E4438274C82}">
      <dgm:prSet/>
      <dgm:spPr/>
      <dgm:t>
        <a:bodyPr/>
        <a:lstStyle/>
        <a:p>
          <a:r>
            <a:rPr lang="en-US" b="1"/>
            <a:t>Patients unable to respond to polysaccharide antigens, specifically pneumococcus and Hemophilus influenza type B.  Less than fourfold increase in titers post-vaccine.</a:t>
          </a:r>
          <a:endParaRPr lang="en-US"/>
        </a:p>
      </dgm:t>
    </dgm:pt>
    <dgm:pt modelId="{EDC30AD5-2DBD-4C18-8FDE-D8C5C90D188E}" type="parTrans" cxnId="{10A44FAA-9CD6-4858-A3CF-27485A57A924}">
      <dgm:prSet/>
      <dgm:spPr/>
      <dgm:t>
        <a:bodyPr/>
        <a:lstStyle/>
        <a:p>
          <a:endParaRPr lang="en-US"/>
        </a:p>
      </dgm:t>
    </dgm:pt>
    <dgm:pt modelId="{3D6B22D9-B63A-4EB7-A537-7D1A57A5A621}" type="sibTrans" cxnId="{10A44FAA-9CD6-4858-A3CF-27485A57A924}">
      <dgm:prSet/>
      <dgm:spPr/>
      <dgm:t>
        <a:bodyPr/>
        <a:lstStyle/>
        <a:p>
          <a:endParaRPr lang="en-US"/>
        </a:p>
      </dgm:t>
    </dgm:pt>
    <dgm:pt modelId="{D074E267-B4A6-426F-BE9A-EC812501EF31}">
      <dgm:prSet/>
      <dgm:spPr/>
      <dgm:t>
        <a:bodyPr/>
        <a:lstStyle/>
        <a:p>
          <a:r>
            <a:rPr lang="en-US" b="1"/>
            <a:t>Treatment: Require close monitoring.  If recurrent infections, likely need IVIG/SCIG. </a:t>
          </a:r>
          <a:endParaRPr lang="en-US"/>
        </a:p>
      </dgm:t>
    </dgm:pt>
    <dgm:pt modelId="{C33E8449-2EC7-4D0C-A17B-CC37C977E1B8}" type="parTrans" cxnId="{E6870315-D6F8-498B-8299-9B18667A60FF}">
      <dgm:prSet/>
      <dgm:spPr/>
      <dgm:t>
        <a:bodyPr/>
        <a:lstStyle/>
        <a:p>
          <a:endParaRPr lang="en-US"/>
        </a:p>
      </dgm:t>
    </dgm:pt>
    <dgm:pt modelId="{70D25777-D2D0-4C08-806D-4C79E78C814C}" type="sibTrans" cxnId="{E6870315-D6F8-498B-8299-9B18667A60FF}">
      <dgm:prSet/>
      <dgm:spPr/>
      <dgm:t>
        <a:bodyPr/>
        <a:lstStyle/>
        <a:p>
          <a:endParaRPr lang="en-US"/>
        </a:p>
      </dgm:t>
    </dgm:pt>
    <dgm:pt modelId="{9DA1C60A-E7D2-444C-AE81-09E71D2A2EB7}" type="pres">
      <dgm:prSet presAssocID="{C94503D2-A4B1-4145-A360-96EE5C0678B7}" presName="vert0" presStyleCnt="0">
        <dgm:presLayoutVars>
          <dgm:dir/>
          <dgm:animOne val="branch"/>
          <dgm:animLvl val="lvl"/>
        </dgm:presLayoutVars>
      </dgm:prSet>
      <dgm:spPr/>
    </dgm:pt>
    <dgm:pt modelId="{A17F778F-DA2E-6247-B0F6-CCDFBD67CC5A}" type="pres">
      <dgm:prSet presAssocID="{780A8635-3A42-4075-953B-42EA8EC4E999}" presName="thickLine" presStyleLbl="alignNode1" presStyleIdx="0" presStyleCnt="4"/>
      <dgm:spPr/>
    </dgm:pt>
    <dgm:pt modelId="{DAD9A3B1-6C3A-C34A-B8B0-EC1A1C004E09}" type="pres">
      <dgm:prSet presAssocID="{780A8635-3A42-4075-953B-42EA8EC4E999}" presName="horz1" presStyleCnt="0"/>
      <dgm:spPr/>
    </dgm:pt>
    <dgm:pt modelId="{ADE809C9-8DAE-A549-A6DE-C0C2EB891242}" type="pres">
      <dgm:prSet presAssocID="{780A8635-3A42-4075-953B-42EA8EC4E999}" presName="tx1" presStyleLbl="revTx" presStyleIdx="0" presStyleCnt="4"/>
      <dgm:spPr/>
    </dgm:pt>
    <dgm:pt modelId="{E5B8EB83-0303-C641-8823-286A4BE7EDB4}" type="pres">
      <dgm:prSet presAssocID="{780A8635-3A42-4075-953B-42EA8EC4E999}" presName="vert1" presStyleCnt="0"/>
      <dgm:spPr/>
    </dgm:pt>
    <dgm:pt modelId="{DBBE673D-DFA9-3C49-A8BB-275D654B1C85}" type="pres">
      <dgm:prSet presAssocID="{8F577911-2B91-4B56-A289-7305ED4AB8B1}" presName="thickLine" presStyleLbl="alignNode1" presStyleIdx="1" presStyleCnt="4"/>
      <dgm:spPr/>
    </dgm:pt>
    <dgm:pt modelId="{2033C7DB-07F1-D242-BBCC-60DEB5F086FA}" type="pres">
      <dgm:prSet presAssocID="{8F577911-2B91-4B56-A289-7305ED4AB8B1}" presName="horz1" presStyleCnt="0"/>
      <dgm:spPr/>
    </dgm:pt>
    <dgm:pt modelId="{B7529818-08CE-B348-B8BE-1F1A4996FB4B}" type="pres">
      <dgm:prSet presAssocID="{8F577911-2B91-4B56-A289-7305ED4AB8B1}" presName="tx1" presStyleLbl="revTx" presStyleIdx="1" presStyleCnt="4"/>
      <dgm:spPr/>
    </dgm:pt>
    <dgm:pt modelId="{28FCAFE6-7F6D-8C4D-943D-503C82F2F26B}" type="pres">
      <dgm:prSet presAssocID="{8F577911-2B91-4B56-A289-7305ED4AB8B1}" presName="vert1" presStyleCnt="0"/>
      <dgm:spPr/>
    </dgm:pt>
    <dgm:pt modelId="{65E19816-51D6-A945-BF2C-9B9503C8CEAF}" type="pres">
      <dgm:prSet presAssocID="{31E1808A-8886-432D-A966-4E4438274C82}" presName="thickLine" presStyleLbl="alignNode1" presStyleIdx="2" presStyleCnt="4"/>
      <dgm:spPr/>
    </dgm:pt>
    <dgm:pt modelId="{5CD7E350-33EA-E240-9A81-FF4DFBE9B34A}" type="pres">
      <dgm:prSet presAssocID="{31E1808A-8886-432D-A966-4E4438274C82}" presName="horz1" presStyleCnt="0"/>
      <dgm:spPr/>
    </dgm:pt>
    <dgm:pt modelId="{D59D7756-9197-6A43-A4E5-4AA1D7C22E63}" type="pres">
      <dgm:prSet presAssocID="{31E1808A-8886-432D-A966-4E4438274C82}" presName="tx1" presStyleLbl="revTx" presStyleIdx="2" presStyleCnt="4"/>
      <dgm:spPr/>
    </dgm:pt>
    <dgm:pt modelId="{9A82EA1C-7FFE-5D4F-8F29-7DE461630F0B}" type="pres">
      <dgm:prSet presAssocID="{31E1808A-8886-432D-A966-4E4438274C82}" presName="vert1" presStyleCnt="0"/>
      <dgm:spPr/>
    </dgm:pt>
    <dgm:pt modelId="{A1769521-C9EB-F44C-9BB9-24AA8AF6CBA6}" type="pres">
      <dgm:prSet presAssocID="{D074E267-B4A6-426F-BE9A-EC812501EF31}" presName="thickLine" presStyleLbl="alignNode1" presStyleIdx="3" presStyleCnt="4"/>
      <dgm:spPr/>
    </dgm:pt>
    <dgm:pt modelId="{788F4337-2C5C-7D44-B233-FB4FDE9AB4BE}" type="pres">
      <dgm:prSet presAssocID="{D074E267-B4A6-426F-BE9A-EC812501EF31}" presName="horz1" presStyleCnt="0"/>
      <dgm:spPr/>
    </dgm:pt>
    <dgm:pt modelId="{15471781-2F0A-DC4E-8E9C-B8152E20C3C4}" type="pres">
      <dgm:prSet presAssocID="{D074E267-B4A6-426F-BE9A-EC812501EF31}" presName="tx1" presStyleLbl="revTx" presStyleIdx="3" presStyleCnt="4"/>
      <dgm:spPr/>
    </dgm:pt>
    <dgm:pt modelId="{C92D75D9-497D-9C4F-97BB-355283A99FD8}" type="pres">
      <dgm:prSet presAssocID="{D074E267-B4A6-426F-BE9A-EC812501EF31}" presName="vert1" presStyleCnt="0"/>
      <dgm:spPr/>
    </dgm:pt>
  </dgm:ptLst>
  <dgm:cxnLst>
    <dgm:cxn modelId="{E6870315-D6F8-498B-8299-9B18667A60FF}" srcId="{C94503D2-A4B1-4145-A360-96EE5C0678B7}" destId="{D074E267-B4A6-426F-BE9A-EC812501EF31}" srcOrd="3" destOrd="0" parTransId="{C33E8449-2EC7-4D0C-A17B-CC37C977E1B8}" sibTransId="{70D25777-D2D0-4C08-806D-4C79E78C814C}"/>
    <dgm:cxn modelId="{F8F64326-52EA-D241-9E90-9266D186F168}" type="presOf" srcId="{780A8635-3A42-4075-953B-42EA8EC4E999}" destId="{ADE809C9-8DAE-A549-A6DE-C0C2EB891242}" srcOrd="0" destOrd="0" presId="urn:microsoft.com/office/officeart/2008/layout/LinedList"/>
    <dgm:cxn modelId="{B781A72D-160E-FC49-98FB-290BBE80B232}" type="presOf" srcId="{D074E267-B4A6-426F-BE9A-EC812501EF31}" destId="{15471781-2F0A-DC4E-8E9C-B8152E20C3C4}" srcOrd="0" destOrd="0" presId="urn:microsoft.com/office/officeart/2008/layout/LinedList"/>
    <dgm:cxn modelId="{CAA28A6D-B35B-4352-A129-C59A666497ED}" srcId="{C94503D2-A4B1-4145-A360-96EE5C0678B7}" destId="{780A8635-3A42-4075-953B-42EA8EC4E999}" srcOrd="0" destOrd="0" parTransId="{1888FBF1-8DE2-4FCC-8760-B482CB7B95FF}" sibTransId="{CBCD44D2-D4DB-4182-9222-607F18882F1A}"/>
    <dgm:cxn modelId="{07A01AA4-9706-4EBC-BF31-B8910ED0A05E}" srcId="{C94503D2-A4B1-4145-A360-96EE5C0678B7}" destId="{8F577911-2B91-4B56-A289-7305ED4AB8B1}" srcOrd="1" destOrd="0" parTransId="{942FAE76-ABF8-4337-BCF5-5FE15160FAAB}" sibTransId="{689BDB95-12EE-4198-BB67-5194CCC8C8A6}"/>
    <dgm:cxn modelId="{783503A7-F55B-DC4E-962A-8D408EE6E9F6}" type="presOf" srcId="{8F577911-2B91-4B56-A289-7305ED4AB8B1}" destId="{B7529818-08CE-B348-B8BE-1F1A4996FB4B}" srcOrd="0" destOrd="0" presId="urn:microsoft.com/office/officeart/2008/layout/LinedList"/>
    <dgm:cxn modelId="{10A44FAA-9CD6-4858-A3CF-27485A57A924}" srcId="{C94503D2-A4B1-4145-A360-96EE5C0678B7}" destId="{31E1808A-8886-432D-A966-4E4438274C82}" srcOrd="2" destOrd="0" parTransId="{EDC30AD5-2DBD-4C18-8FDE-D8C5C90D188E}" sibTransId="{3D6B22D9-B63A-4EB7-A537-7D1A57A5A621}"/>
    <dgm:cxn modelId="{6629D1C0-D58C-3347-8D72-3A985B3756EC}" type="presOf" srcId="{31E1808A-8886-432D-A966-4E4438274C82}" destId="{D59D7756-9197-6A43-A4E5-4AA1D7C22E63}" srcOrd="0" destOrd="0" presId="urn:microsoft.com/office/officeart/2008/layout/LinedList"/>
    <dgm:cxn modelId="{A897E5EC-B573-E240-95A7-241C54B15B59}" type="presOf" srcId="{C94503D2-A4B1-4145-A360-96EE5C0678B7}" destId="{9DA1C60A-E7D2-444C-AE81-09E71D2A2EB7}" srcOrd="0" destOrd="0" presId="urn:microsoft.com/office/officeart/2008/layout/LinedList"/>
    <dgm:cxn modelId="{826D95E1-9EA7-0344-A3F1-3BED1E7883CE}" type="presParOf" srcId="{9DA1C60A-E7D2-444C-AE81-09E71D2A2EB7}" destId="{A17F778F-DA2E-6247-B0F6-CCDFBD67CC5A}" srcOrd="0" destOrd="0" presId="urn:microsoft.com/office/officeart/2008/layout/LinedList"/>
    <dgm:cxn modelId="{07352E81-CF5B-A549-B0C4-6FB9E2BE3D14}" type="presParOf" srcId="{9DA1C60A-E7D2-444C-AE81-09E71D2A2EB7}" destId="{DAD9A3B1-6C3A-C34A-B8B0-EC1A1C004E09}" srcOrd="1" destOrd="0" presId="urn:microsoft.com/office/officeart/2008/layout/LinedList"/>
    <dgm:cxn modelId="{69711F09-4071-9946-9929-61355DA1026A}" type="presParOf" srcId="{DAD9A3B1-6C3A-C34A-B8B0-EC1A1C004E09}" destId="{ADE809C9-8DAE-A549-A6DE-C0C2EB891242}" srcOrd="0" destOrd="0" presId="urn:microsoft.com/office/officeart/2008/layout/LinedList"/>
    <dgm:cxn modelId="{650A3C37-0B9A-124B-A533-6E48800DCF55}" type="presParOf" srcId="{DAD9A3B1-6C3A-C34A-B8B0-EC1A1C004E09}" destId="{E5B8EB83-0303-C641-8823-286A4BE7EDB4}" srcOrd="1" destOrd="0" presId="urn:microsoft.com/office/officeart/2008/layout/LinedList"/>
    <dgm:cxn modelId="{C2FD2510-EE30-7C47-8D4B-353D41519B0F}" type="presParOf" srcId="{9DA1C60A-E7D2-444C-AE81-09E71D2A2EB7}" destId="{DBBE673D-DFA9-3C49-A8BB-275D654B1C85}" srcOrd="2" destOrd="0" presId="urn:microsoft.com/office/officeart/2008/layout/LinedList"/>
    <dgm:cxn modelId="{3AD3B6B6-6172-9749-B39B-553A7D01D3E1}" type="presParOf" srcId="{9DA1C60A-E7D2-444C-AE81-09E71D2A2EB7}" destId="{2033C7DB-07F1-D242-BBCC-60DEB5F086FA}" srcOrd="3" destOrd="0" presId="urn:microsoft.com/office/officeart/2008/layout/LinedList"/>
    <dgm:cxn modelId="{0B3AD15A-61F0-A64F-96C9-85CFA6231A6A}" type="presParOf" srcId="{2033C7DB-07F1-D242-BBCC-60DEB5F086FA}" destId="{B7529818-08CE-B348-B8BE-1F1A4996FB4B}" srcOrd="0" destOrd="0" presId="urn:microsoft.com/office/officeart/2008/layout/LinedList"/>
    <dgm:cxn modelId="{755DA2AC-E69B-0F46-9F97-4DA66FA6CA79}" type="presParOf" srcId="{2033C7DB-07F1-D242-BBCC-60DEB5F086FA}" destId="{28FCAFE6-7F6D-8C4D-943D-503C82F2F26B}" srcOrd="1" destOrd="0" presId="urn:microsoft.com/office/officeart/2008/layout/LinedList"/>
    <dgm:cxn modelId="{2A2043DC-7187-CC45-910A-993A06255993}" type="presParOf" srcId="{9DA1C60A-E7D2-444C-AE81-09E71D2A2EB7}" destId="{65E19816-51D6-A945-BF2C-9B9503C8CEAF}" srcOrd="4" destOrd="0" presId="urn:microsoft.com/office/officeart/2008/layout/LinedList"/>
    <dgm:cxn modelId="{8C590F20-3ECE-3D40-8254-7A93DA125395}" type="presParOf" srcId="{9DA1C60A-E7D2-444C-AE81-09E71D2A2EB7}" destId="{5CD7E350-33EA-E240-9A81-FF4DFBE9B34A}" srcOrd="5" destOrd="0" presId="urn:microsoft.com/office/officeart/2008/layout/LinedList"/>
    <dgm:cxn modelId="{6FA2F836-6057-9748-8E98-6F7CB9E6D0E8}" type="presParOf" srcId="{5CD7E350-33EA-E240-9A81-FF4DFBE9B34A}" destId="{D59D7756-9197-6A43-A4E5-4AA1D7C22E63}" srcOrd="0" destOrd="0" presId="urn:microsoft.com/office/officeart/2008/layout/LinedList"/>
    <dgm:cxn modelId="{15DCA609-9510-EB47-9A43-313263F9FCDE}" type="presParOf" srcId="{5CD7E350-33EA-E240-9A81-FF4DFBE9B34A}" destId="{9A82EA1C-7FFE-5D4F-8F29-7DE461630F0B}" srcOrd="1" destOrd="0" presId="urn:microsoft.com/office/officeart/2008/layout/LinedList"/>
    <dgm:cxn modelId="{A38BFCA1-203D-7247-A747-8CB580B00A20}" type="presParOf" srcId="{9DA1C60A-E7D2-444C-AE81-09E71D2A2EB7}" destId="{A1769521-C9EB-F44C-9BB9-24AA8AF6CBA6}" srcOrd="6" destOrd="0" presId="urn:microsoft.com/office/officeart/2008/layout/LinedList"/>
    <dgm:cxn modelId="{13763F68-5BF8-524C-946B-0275C8BB3492}" type="presParOf" srcId="{9DA1C60A-E7D2-444C-AE81-09E71D2A2EB7}" destId="{788F4337-2C5C-7D44-B233-FB4FDE9AB4BE}" srcOrd="7" destOrd="0" presId="urn:microsoft.com/office/officeart/2008/layout/LinedList"/>
    <dgm:cxn modelId="{43D0D706-63B4-3940-B656-161DF8345D5F}" type="presParOf" srcId="{788F4337-2C5C-7D44-B233-FB4FDE9AB4BE}" destId="{15471781-2F0A-DC4E-8E9C-B8152E20C3C4}" srcOrd="0" destOrd="0" presId="urn:microsoft.com/office/officeart/2008/layout/LinedList"/>
    <dgm:cxn modelId="{378266DB-A849-4544-8030-B11008C307D7}" type="presParOf" srcId="{788F4337-2C5C-7D44-B233-FB4FDE9AB4BE}" destId="{C92D75D9-497D-9C4F-97BB-355283A99F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8EAE6-4E36-C944-AAB3-D6711157B20E}">
      <dsp:nvSpPr>
        <dsp:cNvPr id="0" name=""/>
        <dsp:cNvSpPr/>
      </dsp:nvSpPr>
      <dsp:spPr>
        <a:xfrm>
          <a:off x="0" y="168887"/>
          <a:ext cx="6692748" cy="1257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Definition: ID is the result of a diverse group of abnormalities of the immune system resulting primarily in an increased incidence of infection</a:t>
          </a:r>
          <a:endParaRPr lang="en-US" sz="2500" kern="1200"/>
        </a:p>
      </dsp:txBody>
      <dsp:txXfrm>
        <a:off x="61398" y="230285"/>
        <a:ext cx="6569952" cy="1134954"/>
      </dsp:txXfrm>
    </dsp:sp>
    <dsp:sp modelId="{BDD0560D-4FD4-8C4E-9B5B-FB665887BB1B}">
      <dsp:nvSpPr>
        <dsp:cNvPr id="0" name=""/>
        <dsp:cNvSpPr/>
      </dsp:nvSpPr>
      <dsp:spPr>
        <a:xfrm>
          <a:off x="0" y="1498637"/>
          <a:ext cx="6692748" cy="1257750"/>
        </a:xfrm>
        <a:prstGeom prst="roundRect">
          <a:avLst/>
        </a:prstGeom>
        <a:gradFill rotWithShape="0">
          <a:gsLst>
            <a:gs pos="0">
              <a:schemeClr val="accent5">
                <a:hueOff val="-1654279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9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Primary: Congenital and hereditary</a:t>
          </a:r>
          <a:endParaRPr lang="en-US" sz="2500" kern="1200"/>
        </a:p>
      </dsp:txBody>
      <dsp:txXfrm>
        <a:off x="61398" y="1560035"/>
        <a:ext cx="6569952" cy="1134954"/>
      </dsp:txXfrm>
    </dsp:sp>
    <dsp:sp modelId="{453429C3-416E-1D4E-BF2B-6C462D25D7E3}">
      <dsp:nvSpPr>
        <dsp:cNvPr id="0" name=""/>
        <dsp:cNvSpPr/>
      </dsp:nvSpPr>
      <dsp:spPr>
        <a:xfrm>
          <a:off x="0" y="2828387"/>
          <a:ext cx="6692748" cy="1257750"/>
        </a:xfrm>
        <a:prstGeom prst="roundRect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Secondary: Acquired on a transient or permanent basis</a:t>
          </a:r>
          <a:endParaRPr lang="en-US" sz="2500" kern="1200"/>
        </a:p>
      </dsp:txBody>
      <dsp:txXfrm>
        <a:off x="61398" y="2889785"/>
        <a:ext cx="6569952" cy="11349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C45A0-5503-B642-A813-EC4897ABF417}">
      <dsp:nvSpPr>
        <dsp:cNvPr id="0" name=""/>
        <dsp:cNvSpPr/>
      </dsp:nvSpPr>
      <dsp:spPr>
        <a:xfrm>
          <a:off x="0" y="914"/>
          <a:ext cx="6692748" cy="7999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Onset usually in 2</a:t>
          </a:r>
          <a:r>
            <a:rPr lang="en-US" sz="2200" b="1" kern="1200" baseline="30000"/>
            <a:t>nd</a:t>
          </a:r>
          <a:r>
            <a:rPr lang="en-US" sz="2200" b="1" kern="1200"/>
            <a:t> or 3</a:t>
          </a:r>
          <a:r>
            <a:rPr lang="en-US" sz="2200" b="1" kern="1200" baseline="30000"/>
            <a:t>rd</a:t>
          </a:r>
          <a:r>
            <a:rPr lang="en-US" sz="2200" b="1" kern="1200"/>
            <a:t> decade of life**</a:t>
          </a:r>
          <a:endParaRPr lang="en-US" sz="2200" kern="1200"/>
        </a:p>
      </dsp:txBody>
      <dsp:txXfrm>
        <a:off x="39050" y="39964"/>
        <a:ext cx="6614648" cy="721850"/>
      </dsp:txXfrm>
    </dsp:sp>
    <dsp:sp modelId="{124B517B-C523-2047-A2CD-AE70DC62FA4D}">
      <dsp:nvSpPr>
        <dsp:cNvPr id="0" name=""/>
        <dsp:cNvSpPr/>
      </dsp:nvSpPr>
      <dsp:spPr>
        <a:xfrm>
          <a:off x="0" y="864225"/>
          <a:ext cx="6692748" cy="799950"/>
        </a:xfrm>
        <a:prstGeom prst="roundRect">
          <a:avLst/>
        </a:prstGeom>
        <a:gradFill rotWithShape="0">
          <a:gsLst>
            <a:gs pos="0">
              <a:schemeClr val="accent2">
                <a:hueOff val="-367258"/>
                <a:satOff val="-8124"/>
                <a:lumOff val="-161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367258"/>
                <a:satOff val="-8124"/>
                <a:lumOff val="-161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Slow decline in all classes of immunoglobulin (IgG,A,M,E)</a:t>
          </a:r>
          <a:endParaRPr lang="en-US" sz="2200" kern="1200"/>
        </a:p>
      </dsp:txBody>
      <dsp:txXfrm>
        <a:off x="39050" y="903275"/>
        <a:ext cx="6614648" cy="721850"/>
      </dsp:txXfrm>
    </dsp:sp>
    <dsp:sp modelId="{CE09F456-7AC0-CB4C-A8C3-3F8757A7F4BD}">
      <dsp:nvSpPr>
        <dsp:cNvPr id="0" name=""/>
        <dsp:cNvSpPr/>
      </dsp:nvSpPr>
      <dsp:spPr>
        <a:xfrm>
          <a:off x="0" y="1727536"/>
          <a:ext cx="6692748" cy="799950"/>
        </a:xfrm>
        <a:prstGeom prst="roundRect">
          <a:avLst/>
        </a:prstGeom>
        <a:gradFill rotWithShape="0">
          <a:gsLst>
            <a:gs pos="0">
              <a:schemeClr val="accent2">
                <a:hueOff val="-734515"/>
                <a:satOff val="-16247"/>
                <a:lumOff val="-3235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734515"/>
                <a:satOff val="-16247"/>
                <a:lumOff val="-3235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Recurrent sinopulmonary infections (usually bacterial in origin)</a:t>
          </a:r>
          <a:endParaRPr lang="en-US" sz="2200" kern="1200"/>
        </a:p>
      </dsp:txBody>
      <dsp:txXfrm>
        <a:off x="39050" y="1766586"/>
        <a:ext cx="6614648" cy="721850"/>
      </dsp:txXfrm>
    </dsp:sp>
    <dsp:sp modelId="{FF108317-2D22-EF4E-B3C4-6118387EC3EE}">
      <dsp:nvSpPr>
        <dsp:cNvPr id="0" name=""/>
        <dsp:cNvSpPr/>
      </dsp:nvSpPr>
      <dsp:spPr>
        <a:xfrm>
          <a:off x="0" y="2590847"/>
          <a:ext cx="6692748" cy="799950"/>
        </a:xfrm>
        <a:prstGeom prst="roundRect">
          <a:avLst/>
        </a:prstGeom>
        <a:gradFill rotWithShape="0">
          <a:gsLst>
            <a:gs pos="0">
              <a:schemeClr val="accent2">
                <a:hueOff val="-1101773"/>
                <a:satOff val="-24371"/>
                <a:lumOff val="-48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101773"/>
                <a:satOff val="-24371"/>
                <a:lumOff val="-48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May follow Epstein-Barr infection</a:t>
          </a:r>
          <a:endParaRPr lang="en-US" sz="2200" kern="1200"/>
        </a:p>
      </dsp:txBody>
      <dsp:txXfrm>
        <a:off x="39050" y="2629897"/>
        <a:ext cx="6614648" cy="721850"/>
      </dsp:txXfrm>
    </dsp:sp>
    <dsp:sp modelId="{9E175D1B-58B4-5F4A-B747-4869FE25D0E0}">
      <dsp:nvSpPr>
        <dsp:cNvPr id="0" name=""/>
        <dsp:cNvSpPr/>
      </dsp:nvSpPr>
      <dsp:spPr>
        <a:xfrm>
          <a:off x="0" y="3454158"/>
          <a:ext cx="6692748" cy="799950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Can be assoc. with GI (sprue &amp; colitis), endocrine (hypothyroidism) &amp; hematologic disorders (lymphoma)</a:t>
          </a:r>
          <a:endParaRPr lang="en-US" sz="2200" kern="1200"/>
        </a:p>
      </dsp:txBody>
      <dsp:txXfrm>
        <a:off x="39050" y="3493208"/>
        <a:ext cx="6614648" cy="7218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41622-28D1-404C-92D0-8A98B5522E07}">
      <dsp:nvSpPr>
        <dsp:cNvPr id="0" name=""/>
        <dsp:cNvSpPr/>
      </dsp:nvSpPr>
      <dsp:spPr>
        <a:xfrm>
          <a:off x="0" y="47356"/>
          <a:ext cx="6692748" cy="9817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Increased Incidence of Autoimmune Disease</a:t>
          </a:r>
          <a:endParaRPr lang="en-US" sz="2700" kern="1200"/>
        </a:p>
      </dsp:txBody>
      <dsp:txXfrm>
        <a:off x="47925" y="95281"/>
        <a:ext cx="6596898" cy="885907"/>
      </dsp:txXfrm>
    </dsp:sp>
    <dsp:sp modelId="{903D7BA1-1A5D-B248-A4D6-1C90976631CA}">
      <dsp:nvSpPr>
        <dsp:cNvPr id="0" name=""/>
        <dsp:cNvSpPr/>
      </dsp:nvSpPr>
      <dsp:spPr>
        <a:xfrm>
          <a:off x="0" y="1106874"/>
          <a:ext cx="6692748" cy="981757"/>
        </a:xfrm>
        <a:prstGeom prst="roundRect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High Incidence of Chronic Diarrhea and Malabsorption</a:t>
          </a:r>
          <a:endParaRPr lang="en-US" sz="2700" kern="1200"/>
        </a:p>
      </dsp:txBody>
      <dsp:txXfrm>
        <a:off x="47925" y="1154799"/>
        <a:ext cx="6596898" cy="885907"/>
      </dsp:txXfrm>
    </dsp:sp>
    <dsp:sp modelId="{55E7BC74-7C36-5148-ADA7-F40D430F2E1F}">
      <dsp:nvSpPr>
        <dsp:cNvPr id="0" name=""/>
        <dsp:cNvSpPr/>
      </dsp:nvSpPr>
      <dsp:spPr>
        <a:xfrm>
          <a:off x="0" y="2166392"/>
          <a:ext cx="6692748" cy="981757"/>
        </a:xfrm>
        <a:prstGeom prst="roundRect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May be Associated with Lymphadenopathy, Hepatosplenomegaly, Interstitial Pneumonia</a:t>
          </a:r>
          <a:endParaRPr lang="en-US" sz="2700" kern="1200"/>
        </a:p>
      </dsp:txBody>
      <dsp:txXfrm>
        <a:off x="47925" y="2214317"/>
        <a:ext cx="6596898" cy="885907"/>
      </dsp:txXfrm>
    </dsp:sp>
    <dsp:sp modelId="{54B43173-7FC9-5B47-B18B-159D0D37243B}">
      <dsp:nvSpPr>
        <dsp:cNvPr id="0" name=""/>
        <dsp:cNvSpPr/>
      </dsp:nvSpPr>
      <dsp:spPr>
        <a:xfrm>
          <a:off x="0" y="3225909"/>
          <a:ext cx="6692748" cy="981757"/>
        </a:xfrm>
        <a:prstGeom prst="round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Treatment- IVIG/SCIG, prophylactic antibiotics</a:t>
          </a:r>
          <a:endParaRPr lang="en-US" sz="2700" kern="1200"/>
        </a:p>
      </dsp:txBody>
      <dsp:txXfrm>
        <a:off x="47925" y="3273834"/>
        <a:ext cx="6596898" cy="8859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B5D3F-0C42-DC43-921B-1EC8D09F93A0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FB81A6-28CA-E745-A947-F23794B73563}">
      <dsp:nvSpPr>
        <dsp:cNvPr id="0" name=""/>
        <dsp:cNvSpPr/>
      </dsp:nvSpPr>
      <dsp:spPr>
        <a:xfrm>
          <a:off x="0" y="519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Most sporadic,  AD (STAT 3) and AR (DOCK8) forms exist</a:t>
          </a:r>
          <a:endParaRPr lang="en-US" sz="2100" kern="1200"/>
        </a:p>
      </dsp:txBody>
      <dsp:txXfrm>
        <a:off x="0" y="519"/>
        <a:ext cx="6692748" cy="472665"/>
      </dsp:txXfrm>
    </dsp:sp>
    <dsp:sp modelId="{116BB464-6DDE-684C-8188-6961800694BD}">
      <dsp:nvSpPr>
        <dsp:cNvPr id="0" name=""/>
        <dsp:cNvSpPr/>
      </dsp:nvSpPr>
      <dsp:spPr>
        <a:xfrm>
          <a:off x="0" y="473184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47E96D-8B19-A54C-8217-51FE812947F4}">
      <dsp:nvSpPr>
        <dsp:cNvPr id="0" name=""/>
        <dsp:cNvSpPr/>
      </dsp:nvSpPr>
      <dsp:spPr>
        <a:xfrm>
          <a:off x="0" y="473184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Severe recurrent abscesses (Staph) in skin, lungs, viscera**</a:t>
          </a:r>
          <a:endParaRPr lang="en-US" sz="2100" kern="1200"/>
        </a:p>
      </dsp:txBody>
      <dsp:txXfrm>
        <a:off x="0" y="473184"/>
        <a:ext cx="6692748" cy="472665"/>
      </dsp:txXfrm>
    </dsp:sp>
    <dsp:sp modelId="{33DAE522-D745-854B-8F73-72DB19CDE2EB}">
      <dsp:nvSpPr>
        <dsp:cNvPr id="0" name=""/>
        <dsp:cNvSpPr/>
      </dsp:nvSpPr>
      <dsp:spPr>
        <a:xfrm>
          <a:off x="0" y="94584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DDF6A2-979A-664F-85B2-723A2B2CFC90}">
      <dsp:nvSpPr>
        <dsp:cNvPr id="0" name=""/>
        <dsp:cNvSpPr/>
      </dsp:nvSpPr>
      <dsp:spPr>
        <a:xfrm>
          <a:off x="0" y="945849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Increased IgE; Low to normal IgG, A, M</a:t>
          </a:r>
          <a:endParaRPr lang="en-US" sz="2100" kern="1200"/>
        </a:p>
      </dsp:txBody>
      <dsp:txXfrm>
        <a:off x="0" y="945849"/>
        <a:ext cx="6692748" cy="472665"/>
      </dsp:txXfrm>
    </dsp:sp>
    <dsp:sp modelId="{2C51652D-9F95-A24B-9C99-BB2ABDE8FE62}">
      <dsp:nvSpPr>
        <dsp:cNvPr id="0" name=""/>
        <dsp:cNvSpPr/>
      </dsp:nvSpPr>
      <dsp:spPr>
        <a:xfrm>
          <a:off x="0" y="1418514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1A33B4-F50C-794D-894B-4FAD2C3AEA37}">
      <dsp:nvSpPr>
        <dsp:cNvPr id="0" name=""/>
        <dsp:cNvSpPr/>
      </dsp:nvSpPr>
      <dsp:spPr>
        <a:xfrm>
          <a:off x="0" y="1418514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Increased blood and sputum eosinophilia</a:t>
          </a:r>
          <a:endParaRPr lang="en-US" sz="2100" kern="1200"/>
        </a:p>
      </dsp:txBody>
      <dsp:txXfrm>
        <a:off x="0" y="1418514"/>
        <a:ext cx="6692748" cy="472665"/>
      </dsp:txXfrm>
    </dsp:sp>
    <dsp:sp modelId="{D12805FC-64F7-F143-B1D8-7930D090CF97}">
      <dsp:nvSpPr>
        <dsp:cNvPr id="0" name=""/>
        <dsp:cNvSpPr/>
      </dsp:nvSpPr>
      <dsp:spPr>
        <a:xfrm>
          <a:off x="0" y="189117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177E20-C78B-1346-B0AF-CF436F27BC45}">
      <dsp:nvSpPr>
        <dsp:cNvPr id="0" name=""/>
        <dsp:cNvSpPr/>
      </dsp:nvSpPr>
      <dsp:spPr>
        <a:xfrm>
          <a:off x="0" y="1891179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Pruritic Dermatitis-face, scalp, neck**  </a:t>
          </a:r>
          <a:endParaRPr lang="en-US" sz="2100" kern="1200"/>
        </a:p>
      </dsp:txBody>
      <dsp:txXfrm>
        <a:off x="0" y="1891179"/>
        <a:ext cx="6692748" cy="472665"/>
      </dsp:txXfrm>
    </dsp:sp>
    <dsp:sp modelId="{FBCA4E98-7F55-9F47-A51A-82D69BA8B425}">
      <dsp:nvSpPr>
        <dsp:cNvPr id="0" name=""/>
        <dsp:cNvSpPr/>
      </dsp:nvSpPr>
      <dsp:spPr>
        <a:xfrm>
          <a:off x="0" y="2363844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61A51A-BFD2-FA40-BDBB-86489DFDD82C}">
      <dsp:nvSpPr>
        <dsp:cNvPr id="0" name=""/>
        <dsp:cNvSpPr/>
      </dsp:nvSpPr>
      <dsp:spPr>
        <a:xfrm>
          <a:off x="0" y="2363844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Coarse facial features**</a:t>
          </a:r>
          <a:endParaRPr lang="en-US" sz="2100" kern="1200"/>
        </a:p>
      </dsp:txBody>
      <dsp:txXfrm>
        <a:off x="0" y="2363844"/>
        <a:ext cx="6692748" cy="472665"/>
      </dsp:txXfrm>
    </dsp:sp>
    <dsp:sp modelId="{264E5902-5CDF-FC42-9A65-9833BA89F900}">
      <dsp:nvSpPr>
        <dsp:cNvPr id="0" name=""/>
        <dsp:cNvSpPr/>
      </dsp:nvSpPr>
      <dsp:spPr>
        <a:xfrm>
          <a:off x="0" y="283650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F515A-91BD-4E46-871B-784DA1CE2712}">
      <dsp:nvSpPr>
        <dsp:cNvPr id="0" name=""/>
        <dsp:cNvSpPr/>
      </dsp:nvSpPr>
      <dsp:spPr>
        <a:xfrm>
          <a:off x="0" y="2836509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Delayed or lack of shedding primary teeth</a:t>
          </a:r>
          <a:endParaRPr lang="en-US" sz="2100" kern="1200"/>
        </a:p>
      </dsp:txBody>
      <dsp:txXfrm>
        <a:off x="0" y="2836509"/>
        <a:ext cx="6692748" cy="472665"/>
      </dsp:txXfrm>
    </dsp:sp>
    <dsp:sp modelId="{663FA8E3-9394-0F47-8DA1-AD6D8DE0E9A2}">
      <dsp:nvSpPr>
        <dsp:cNvPr id="0" name=""/>
        <dsp:cNvSpPr/>
      </dsp:nvSpPr>
      <dsp:spPr>
        <a:xfrm>
          <a:off x="0" y="3309174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F536C-9BEE-B747-9755-6B0C2AF23885}">
      <dsp:nvSpPr>
        <dsp:cNvPr id="0" name=""/>
        <dsp:cNvSpPr/>
      </dsp:nvSpPr>
      <dsp:spPr>
        <a:xfrm>
          <a:off x="0" y="3309174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Chronic lung disease and lymphoreticular malignancy</a:t>
          </a:r>
          <a:endParaRPr lang="en-US" sz="2100" kern="1200"/>
        </a:p>
      </dsp:txBody>
      <dsp:txXfrm>
        <a:off x="0" y="3309174"/>
        <a:ext cx="6692748" cy="472665"/>
      </dsp:txXfrm>
    </dsp:sp>
    <dsp:sp modelId="{5B25D22C-D09C-E942-8D5C-F13B5C97205C}">
      <dsp:nvSpPr>
        <dsp:cNvPr id="0" name=""/>
        <dsp:cNvSpPr/>
      </dsp:nvSpPr>
      <dsp:spPr>
        <a:xfrm>
          <a:off x="0" y="378183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D6298-20A0-E642-AE9D-95865363158C}">
      <dsp:nvSpPr>
        <dsp:cNvPr id="0" name=""/>
        <dsp:cNvSpPr/>
      </dsp:nvSpPr>
      <dsp:spPr>
        <a:xfrm>
          <a:off x="0" y="3781839"/>
          <a:ext cx="6692748" cy="47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Treatment- prophylactic antibiotics- Anti-Staph</a:t>
          </a:r>
          <a:endParaRPr lang="en-US" sz="2100" kern="1200"/>
        </a:p>
      </dsp:txBody>
      <dsp:txXfrm>
        <a:off x="0" y="3781839"/>
        <a:ext cx="6692748" cy="4726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EB82-DD56-DA49-8FFF-D2820D9D864C}">
      <dsp:nvSpPr>
        <dsp:cNvPr id="0" name=""/>
        <dsp:cNvSpPr/>
      </dsp:nvSpPr>
      <dsp:spPr>
        <a:xfrm>
          <a:off x="0" y="207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E9413-3B09-EB4A-8E7C-1576E17BE988}">
      <dsp:nvSpPr>
        <dsp:cNvPr id="0" name=""/>
        <dsp:cNvSpPr/>
      </dsp:nvSpPr>
      <dsp:spPr>
        <a:xfrm>
          <a:off x="0" y="2077"/>
          <a:ext cx="6692748" cy="70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Usually present with failure to thrive, persistent diarrhea</a:t>
          </a:r>
          <a:endParaRPr lang="en-US" sz="2100" kern="1200"/>
        </a:p>
      </dsp:txBody>
      <dsp:txXfrm>
        <a:off x="0" y="2077"/>
        <a:ext cx="6692748" cy="708478"/>
      </dsp:txXfrm>
    </dsp:sp>
    <dsp:sp modelId="{DC05C28D-C6DA-184E-B9D1-3E19E9C967F7}">
      <dsp:nvSpPr>
        <dsp:cNvPr id="0" name=""/>
        <dsp:cNvSpPr/>
      </dsp:nvSpPr>
      <dsp:spPr>
        <a:xfrm>
          <a:off x="0" y="710555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BF05BC-380D-314F-832C-618DAB763326}">
      <dsp:nvSpPr>
        <dsp:cNvPr id="0" name=""/>
        <dsp:cNvSpPr/>
      </dsp:nvSpPr>
      <dsp:spPr>
        <a:xfrm>
          <a:off x="0" y="710555"/>
          <a:ext cx="6692748" cy="70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Respiratory symptoms +/- thrush between 2-7 months of age</a:t>
          </a:r>
          <a:endParaRPr lang="en-US" sz="2100" kern="1200"/>
        </a:p>
      </dsp:txBody>
      <dsp:txXfrm>
        <a:off x="0" y="710555"/>
        <a:ext cx="6692748" cy="708478"/>
      </dsp:txXfrm>
    </dsp:sp>
    <dsp:sp modelId="{B16D9FEC-7783-AD46-A7E9-497705D8AD52}">
      <dsp:nvSpPr>
        <dsp:cNvPr id="0" name=""/>
        <dsp:cNvSpPr/>
      </dsp:nvSpPr>
      <dsp:spPr>
        <a:xfrm>
          <a:off x="0" y="1419033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CD2D4F-6364-AC41-8714-5F81A9F36670}">
      <dsp:nvSpPr>
        <dsp:cNvPr id="0" name=""/>
        <dsp:cNvSpPr/>
      </dsp:nvSpPr>
      <dsp:spPr>
        <a:xfrm>
          <a:off x="0" y="1419033"/>
          <a:ext cx="6692748" cy="70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Recurrent infections, severe infections (ie: meningitis) </a:t>
          </a:r>
          <a:endParaRPr lang="en-US" sz="2100" kern="1200"/>
        </a:p>
      </dsp:txBody>
      <dsp:txXfrm>
        <a:off x="0" y="1419033"/>
        <a:ext cx="6692748" cy="708478"/>
      </dsp:txXfrm>
    </dsp:sp>
    <dsp:sp modelId="{CA70588F-55EB-D144-86BE-FEAE15CB0638}">
      <dsp:nvSpPr>
        <dsp:cNvPr id="0" name=""/>
        <dsp:cNvSpPr/>
      </dsp:nvSpPr>
      <dsp:spPr>
        <a:xfrm>
          <a:off x="0" y="2127512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F1C963-6CB9-D447-825D-902ECED30113}">
      <dsp:nvSpPr>
        <dsp:cNvPr id="0" name=""/>
        <dsp:cNvSpPr/>
      </dsp:nvSpPr>
      <dsp:spPr>
        <a:xfrm>
          <a:off x="0" y="2127512"/>
          <a:ext cx="6692748" cy="70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Infections due to opportunistic organisms-  Commonly, Pneumocystis jirovecii</a:t>
          </a:r>
          <a:endParaRPr lang="en-US" sz="2100" kern="1200"/>
        </a:p>
      </dsp:txBody>
      <dsp:txXfrm>
        <a:off x="0" y="2127512"/>
        <a:ext cx="6692748" cy="708478"/>
      </dsp:txXfrm>
    </dsp:sp>
    <dsp:sp modelId="{1A942AEE-AB7A-B74E-8862-11320F7A851A}">
      <dsp:nvSpPr>
        <dsp:cNvPr id="0" name=""/>
        <dsp:cNvSpPr/>
      </dsp:nvSpPr>
      <dsp:spPr>
        <a:xfrm>
          <a:off x="0" y="283599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B2A11E-F00E-234B-A4AD-3BCC5679051E}">
      <dsp:nvSpPr>
        <dsp:cNvPr id="0" name=""/>
        <dsp:cNvSpPr/>
      </dsp:nvSpPr>
      <dsp:spPr>
        <a:xfrm>
          <a:off x="0" y="2835990"/>
          <a:ext cx="6692748" cy="70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Absent thymic shadow on chest X-ray-infants</a:t>
          </a:r>
          <a:endParaRPr lang="en-US" sz="2100" kern="1200"/>
        </a:p>
      </dsp:txBody>
      <dsp:txXfrm>
        <a:off x="0" y="2835990"/>
        <a:ext cx="6692748" cy="708478"/>
      </dsp:txXfrm>
    </dsp:sp>
    <dsp:sp modelId="{E9B5815A-C029-DC4D-820E-46E1DE3440C7}">
      <dsp:nvSpPr>
        <dsp:cNvPr id="0" name=""/>
        <dsp:cNvSpPr/>
      </dsp:nvSpPr>
      <dsp:spPr>
        <a:xfrm>
          <a:off x="0" y="3544468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1488A-2AC8-314B-8962-55A42933AD69}">
      <dsp:nvSpPr>
        <dsp:cNvPr id="0" name=""/>
        <dsp:cNvSpPr/>
      </dsp:nvSpPr>
      <dsp:spPr>
        <a:xfrm>
          <a:off x="0" y="3544468"/>
          <a:ext cx="6692748" cy="708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**Absent tonsils/ lymph nodes**</a:t>
          </a:r>
          <a:endParaRPr lang="en-US" sz="2100" kern="1200"/>
        </a:p>
      </dsp:txBody>
      <dsp:txXfrm>
        <a:off x="0" y="3544468"/>
        <a:ext cx="6692748" cy="7084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79C0E-9760-C14C-9B6E-ADD1C45B0ABB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4AB87-AC03-8F4C-8DF2-2B7546B05733}">
      <dsp:nvSpPr>
        <dsp:cNvPr id="0" name=""/>
        <dsp:cNvSpPr/>
      </dsp:nvSpPr>
      <dsp:spPr>
        <a:xfrm>
          <a:off x="0" y="519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Growth measurements***</a:t>
          </a:r>
          <a:endParaRPr lang="en-US" sz="2600" kern="1200"/>
        </a:p>
      </dsp:txBody>
      <dsp:txXfrm>
        <a:off x="0" y="519"/>
        <a:ext cx="6692748" cy="850797"/>
      </dsp:txXfrm>
    </dsp:sp>
    <dsp:sp modelId="{5F9E86C0-7F56-374A-9A69-793CDD1DCD1A}">
      <dsp:nvSpPr>
        <dsp:cNvPr id="0" name=""/>
        <dsp:cNvSpPr/>
      </dsp:nvSpPr>
      <dsp:spPr>
        <a:xfrm>
          <a:off x="0" y="851316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58734-8379-A444-A6D1-35E5912A9AF1}">
      <dsp:nvSpPr>
        <dsp:cNvPr id="0" name=""/>
        <dsp:cNvSpPr/>
      </dsp:nvSpPr>
      <dsp:spPr>
        <a:xfrm>
          <a:off x="0" y="851316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Inspection of tonsils-if absent, Ask about history of tonsillectomy****</a:t>
          </a:r>
          <a:endParaRPr lang="en-US" sz="2600" kern="1200"/>
        </a:p>
      </dsp:txBody>
      <dsp:txXfrm>
        <a:off x="0" y="851316"/>
        <a:ext cx="6692748" cy="850797"/>
      </dsp:txXfrm>
    </dsp:sp>
    <dsp:sp modelId="{F8F52388-9231-1847-9794-268FF70BC53C}">
      <dsp:nvSpPr>
        <dsp:cNvPr id="0" name=""/>
        <dsp:cNvSpPr/>
      </dsp:nvSpPr>
      <dsp:spPr>
        <a:xfrm>
          <a:off x="0" y="1702113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AC3C20-780C-0348-8BBD-2A5ABEF8816E}">
      <dsp:nvSpPr>
        <dsp:cNvPr id="0" name=""/>
        <dsp:cNvSpPr/>
      </dsp:nvSpPr>
      <dsp:spPr>
        <a:xfrm>
          <a:off x="0" y="1702113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Palpation of LN****</a:t>
          </a:r>
          <a:endParaRPr lang="en-US" sz="2600" kern="1200"/>
        </a:p>
      </dsp:txBody>
      <dsp:txXfrm>
        <a:off x="0" y="1702113"/>
        <a:ext cx="6692748" cy="850797"/>
      </dsp:txXfrm>
    </dsp:sp>
    <dsp:sp modelId="{032CE1CA-FD8A-F340-9582-0A3D435CF456}">
      <dsp:nvSpPr>
        <dsp:cNvPr id="0" name=""/>
        <dsp:cNvSpPr/>
      </dsp:nvSpPr>
      <dsp:spPr>
        <a:xfrm>
          <a:off x="0" y="255291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6C53C1-6733-E443-901E-DF1B354B44BA}">
      <dsp:nvSpPr>
        <dsp:cNvPr id="0" name=""/>
        <dsp:cNvSpPr/>
      </dsp:nvSpPr>
      <dsp:spPr>
        <a:xfrm>
          <a:off x="0" y="2552910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Organomegaly</a:t>
          </a:r>
          <a:endParaRPr lang="en-US" sz="2600" kern="1200"/>
        </a:p>
      </dsp:txBody>
      <dsp:txXfrm>
        <a:off x="0" y="2552910"/>
        <a:ext cx="6692748" cy="850797"/>
      </dsp:txXfrm>
    </dsp:sp>
    <dsp:sp modelId="{5577B78E-2A90-E348-943E-31C44C01C7E1}">
      <dsp:nvSpPr>
        <dsp:cNvPr id="0" name=""/>
        <dsp:cNvSpPr/>
      </dsp:nvSpPr>
      <dsp:spPr>
        <a:xfrm>
          <a:off x="0" y="340370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15117-59A7-FF46-B6EE-110233BA2ECD}">
      <dsp:nvSpPr>
        <dsp:cNvPr id="0" name=""/>
        <dsp:cNvSpPr/>
      </dsp:nvSpPr>
      <dsp:spPr>
        <a:xfrm>
          <a:off x="0" y="3403707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Skin lesions</a:t>
          </a:r>
          <a:endParaRPr lang="en-US" sz="2600" kern="1200"/>
        </a:p>
      </dsp:txBody>
      <dsp:txXfrm>
        <a:off x="0" y="3403707"/>
        <a:ext cx="6692748" cy="85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65707-8A1B-4C04-ACE1-432FA55B1851}">
      <dsp:nvSpPr>
        <dsp:cNvPr id="0" name=""/>
        <dsp:cNvSpPr/>
      </dsp:nvSpPr>
      <dsp:spPr>
        <a:xfrm>
          <a:off x="0" y="3324"/>
          <a:ext cx="6692748" cy="708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C63F5-0A2E-4E81-81D2-0CAC75281DC5}">
      <dsp:nvSpPr>
        <dsp:cNvPr id="0" name=""/>
        <dsp:cNvSpPr/>
      </dsp:nvSpPr>
      <dsp:spPr>
        <a:xfrm>
          <a:off x="214188" y="162638"/>
          <a:ext cx="389434" cy="38943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69B59-50CD-48BE-B817-12347E5E765E}">
      <dsp:nvSpPr>
        <dsp:cNvPr id="0" name=""/>
        <dsp:cNvSpPr/>
      </dsp:nvSpPr>
      <dsp:spPr>
        <a:xfrm>
          <a:off x="817812" y="3324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Prevention of life-threatening infection</a:t>
          </a:r>
          <a:endParaRPr lang="en-US" sz="1900" kern="1200"/>
        </a:p>
      </dsp:txBody>
      <dsp:txXfrm>
        <a:off x="817812" y="3324"/>
        <a:ext cx="5874935" cy="708062"/>
      </dsp:txXfrm>
    </dsp:sp>
    <dsp:sp modelId="{6CE5CCCF-05B7-4A62-9D91-EDFC3AE53234}">
      <dsp:nvSpPr>
        <dsp:cNvPr id="0" name=""/>
        <dsp:cNvSpPr/>
      </dsp:nvSpPr>
      <dsp:spPr>
        <a:xfrm>
          <a:off x="0" y="888402"/>
          <a:ext cx="6692748" cy="7080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AC0DF-F556-48E0-BD9C-985DC4C11150}">
      <dsp:nvSpPr>
        <dsp:cNvPr id="0" name=""/>
        <dsp:cNvSpPr/>
      </dsp:nvSpPr>
      <dsp:spPr>
        <a:xfrm>
          <a:off x="214188" y="1047716"/>
          <a:ext cx="389434" cy="38943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452D3-3780-4DBC-9A75-A60F709D81D6}">
      <dsp:nvSpPr>
        <dsp:cNvPr id="0" name=""/>
        <dsp:cNvSpPr/>
      </dsp:nvSpPr>
      <dsp:spPr>
        <a:xfrm>
          <a:off x="817812" y="888402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Avoidance of non-irradiated blood transfusions</a:t>
          </a:r>
          <a:endParaRPr lang="en-US" sz="1900" kern="1200"/>
        </a:p>
      </dsp:txBody>
      <dsp:txXfrm>
        <a:off x="817812" y="888402"/>
        <a:ext cx="5874935" cy="708062"/>
      </dsp:txXfrm>
    </dsp:sp>
    <dsp:sp modelId="{7A415F58-7291-45CA-83BC-0BE7C2AC958E}">
      <dsp:nvSpPr>
        <dsp:cNvPr id="0" name=""/>
        <dsp:cNvSpPr/>
      </dsp:nvSpPr>
      <dsp:spPr>
        <a:xfrm>
          <a:off x="0" y="1773480"/>
          <a:ext cx="6692748" cy="7080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82F86-65ED-414F-B903-180A3A01B2CB}">
      <dsp:nvSpPr>
        <dsp:cNvPr id="0" name=""/>
        <dsp:cNvSpPr/>
      </dsp:nvSpPr>
      <dsp:spPr>
        <a:xfrm>
          <a:off x="214188" y="1932794"/>
          <a:ext cx="389434" cy="38943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FBC1B-44C4-4EDB-8285-8BD7D26A6049}">
      <dsp:nvSpPr>
        <dsp:cNvPr id="0" name=""/>
        <dsp:cNvSpPr/>
      </dsp:nvSpPr>
      <dsp:spPr>
        <a:xfrm>
          <a:off x="817812" y="1773480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Avoidance of live viral vaccines</a:t>
          </a:r>
          <a:endParaRPr lang="en-US" sz="1900" kern="1200"/>
        </a:p>
      </dsp:txBody>
      <dsp:txXfrm>
        <a:off x="817812" y="1773480"/>
        <a:ext cx="5874935" cy="708062"/>
      </dsp:txXfrm>
    </dsp:sp>
    <dsp:sp modelId="{AD7E1C45-7CAC-4303-8F97-50AFA4DCBFAF}">
      <dsp:nvSpPr>
        <dsp:cNvPr id="0" name=""/>
        <dsp:cNvSpPr/>
      </dsp:nvSpPr>
      <dsp:spPr>
        <a:xfrm>
          <a:off x="0" y="2658558"/>
          <a:ext cx="6692748" cy="7080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9FCB0-9CB4-46EC-9A77-8FDDD97EEAA7}">
      <dsp:nvSpPr>
        <dsp:cNvPr id="0" name=""/>
        <dsp:cNvSpPr/>
      </dsp:nvSpPr>
      <dsp:spPr>
        <a:xfrm>
          <a:off x="214188" y="2817873"/>
          <a:ext cx="389434" cy="38943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0B02E-40E0-4707-B218-FFFE3C45893A}">
      <dsp:nvSpPr>
        <dsp:cNvPr id="0" name=""/>
        <dsp:cNvSpPr/>
      </dsp:nvSpPr>
      <dsp:spPr>
        <a:xfrm>
          <a:off x="817812" y="2658558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Genetic Counseling</a:t>
          </a:r>
          <a:endParaRPr lang="en-US" sz="1900" kern="1200"/>
        </a:p>
      </dsp:txBody>
      <dsp:txXfrm>
        <a:off x="817812" y="2658558"/>
        <a:ext cx="5874935" cy="708062"/>
      </dsp:txXfrm>
    </dsp:sp>
    <dsp:sp modelId="{4C8674A1-347B-4C00-BF46-9F23953D1C94}">
      <dsp:nvSpPr>
        <dsp:cNvPr id="0" name=""/>
        <dsp:cNvSpPr/>
      </dsp:nvSpPr>
      <dsp:spPr>
        <a:xfrm>
          <a:off x="0" y="3543637"/>
          <a:ext cx="6692748" cy="7080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4E5CB-A2BD-486E-9828-A09C455CDCEB}">
      <dsp:nvSpPr>
        <dsp:cNvPr id="0" name=""/>
        <dsp:cNvSpPr/>
      </dsp:nvSpPr>
      <dsp:spPr>
        <a:xfrm>
          <a:off x="214188" y="3702951"/>
          <a:ext cx="389434" cy="389434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8E15F-A551-46D9-B599-FAFAD6946654}">
      <dsp:nvSpPr>
        <dsp:cNvPr id="0" name=""/>
        <dsp:cNvSpPr/>
      </dsp:nvSpPr>
      <dsp:spPr>
        <a:xfrm>
          <a:off x="817812" y="3543637"/>
          <a:ext cx="5874935" cy="708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937" tIns="74937" rIns="74937" bIns="749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Earlier diagnosis and improve therapeutic interventions allowing more children to survive in adulthood</a:t>
          </a:r>
          <a:endParaRPr lang="en-US" sz="1900" kern="1200"/>
        </a:p>
      </dsp:txBody>
      <dsp:txXfrm>
        <a:off x="817812" y="3543637"/>
        <a:ext cx="5874935" cy="708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14C92-F2DD-9643-92A0-4595520369E4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22F15-3792-8D48-BF32-DA628E96C742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B and T Cell Function begin in the late first Trimester</a:t>
          </a:r>
          <a:endParaRPr lang="en-US" sz="3200" kern="1200"/>
        </a:p>
      </dsp:txBody>
      <dsp:txXfrm>
        <a:off x="0" y="0"/>
        <a:ext cx="6692748" cy="1063755"/>
      </dsp:txXfrm>
    </dsp:sp>
    <dsp:sp modelId="{6F8E907F-A396-7343-B05F-ABE22E9DDDC6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E0C0B9-7086-BC40-A085-F550BF7E2293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Lymphocyte counts in neonates and infants &gt; 3000***</a:t>
          </a:r>
          <a:endParaRPr lang="en-US" sz="3200" kern="1200"/>
        </a:p>
      </dsp:txBody>
      <dsp:txXfrm>
        <a:off x="0" y="1063755"/>
        <a:ext cx="6692748" cy="1063755"/>
      </dsp:txXfrm>
    </dsp:sp>
    <dsp:sp modelId="{BF391994-9B5D-A24B-A64E-8A38497EB91B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814B9-94F5-E043-8ADE-9573CBED0193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Only maternal IgG present at birth**</a:t>
          </a:r>
          <a:endParaRPr lang="en-US" sz="3200" kern="1200"/>
        </a:p>
      </dsp:txBody>
      <dsp:txXfrm>
        <a:off x="0" y="2127511"/>
        <a:ext cx="6692748" cy="1063755"/>
      </dsp:txXfrm>
    </dsp:sp>
    <dsp:sp modelId="{DC17BE7D-89CE-EC4A-96B3-5CA3D981639D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FB96B-E3B8-3142-B4A1-728D9EB234A1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Even premature infants capable of synthesizing antibody at birth</a:t>
          </a:r>
          <a:endParaRPr lang="en-US" sz="3200" kern="1200"/>
        </a:p>
      </dsp:txBody>
      <dsp:txXfrm>
        <a:off x="0" y="3191267"/>
        <a:ext cx="6692748" cy="10637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C9583-FDCA-1149-A9F4-E1D5317A38B8}">
      <dsp:nvSpPr>
        <dsp:cNvPr id="0" name=""/>
        <dsp:cNvSpPr/>
      </dsp:nvSpPr>
      <dsp:spPr>
        <a:xfrm>
          <a:off x="816" y="56452"/>
          <a:ext cx="3186244" cy="191174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Immunoglobulin Production: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/>
            <a:t>IgM &gt; IgG &gt; IgA</a:t>
          </a:r>
          <a:endParaRPr lang="en-US" sz="1800" kern="1200"/>
        </a:p>
      </dsp:txBody>
      <dsp:txXfrm>
        <a:off x="816" y="56452"/>
        <a:ext cx="3186244" cy="1911746"/>
      </dsp:txXfrm>
    </dsp:sp>
    <dsp:sp modelId="{4C0BA51E-B25D-B04C-8C74-BF433B2C8665}">
      <dsp:nvSpPr>
        <dsp:cNvPr id="0" name=""/>
        <dsp:cNvSpPr/>
      </dsp:nvSpPr>
      <dsp:spPr>
        <a:xfrm>
          <a:off x="3505686" y="56452"/>
          <a:ext cx="3186244" cy="191174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Response to protein antigens present at birth</a:t>
          </a:r>
          <a:endParaRPr lang="en-US" sz="2300" kern="1200"/>
        </a:p>
      </dsp:txBody>
      <dsp:txXfrm>
        <a:off x="3505686" y="56452"/>
        <a:ext cx="3186244" cy="1911746"/>
      </dsp:txXfrm>
    </dsp:sp>
    <dsp:sp modelId="{BC07E608-36F4-314C-832F-5AED2B4C789F}">
      <dsp:nvSpPr>
        <dsp:cNvPr id="0" name=""/>
        <dsp:cNvSpPr/>
      </dsp:nvSpPr>
      <dsp:spPr>
        <a:xfrm>
          <a:off x="816" y="2286824"/>
          <a:ext cx="3186244" cy="191174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Response to unmodified carbohydrate (polysaccharide) antigens develops after 2 years of age</a:t>
          </a:r>
          <a:endParaRPr lang="en-US" sz="2300" kern="1200"/>
        </a:p>
      </dsp:txBody>
      <dsp:txXfrm>
        <a:off x="816" y="2286824"/>
        <a:ext cx="3186244" cy="1911746"/>
      </dsp:txXfrm>
    </dsp:sp>
    <dsp:sp modelId="{F65C4D1F-55D8-B544-BA52-CE80AE098AED}">
      <dsp:nvSpPr>
        <dsp:cNvPr id="0" name=""/>
        <dsp:cNvSpPr/>
      </dsp:nvSpPr>
      <dsp:spPr>
        <a:xfrm>
          <a:off x="3505686" y="2286824"/>
          <a:ext cx="3186244" cy="191174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Response to polysaccharide antigens not fully mature until 7-10 years of age</a:t>
          </a:r>
          <a:endParaRPr lang="en-US" sz="2300" kern="1200"/>
        </a:p>
      </dsp:txBody>
      <dsp:txXfrm>
        <a:off x="3505686" y="2286824"/>
        <a:ext cx="3186244" cy="1911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AD601-D14B-9D4D-96F1-7FA8CD4D672C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11733-C8F5-0F48-8006-DD70557D4CA9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Increased frequency, severity and duration of infection</a:t>
          </a:r>
          <a:endParaRPr lang="en-US" sz="2500" kern="1200"/>
        </a:p>
      </dsp:txBody>
      <dsp:txXfrm>
        <a:off x="0" y="0"/>
        <a:ext cx="6692748" cy="1063755"/>
      </dsp:txXfrm>
    </dsp:sp>
    <dsp:sp modelId="{C0705CF6-667A-5641-93F6-F8047DE23C7C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89677"/>
              <a:satOff val="-10832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3D7B4D-D031-6B41-B987-33790CEEF736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Unexpected complications or unusual manifestations of infections</a:t>
          </a:r>
          <a:endParaRPr lang="en-US" sz="2500" kern="1200"/>
        </a:p>
      </dsp:txBody>
      <dsp:txXfrm>
        <a:off x="0" y="1063755"/>
        <a:ext cx="6692748" cy="1063755"/>
      </dsp:txXfrm>
    </dsp:sp>
    <dsp:sp modelId="{49ED5AB6-D619-7248-BEB4-A64FF4A702B6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979354"/>
              <a:satOff val="-21663"/>
              <a:lumOff val="-43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10B7A-DEF5-484D-9737-98F567214E61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Infections with organisms normally considered of low pathogenicity</a:t>
          </a:r>
          <a:endParaRPr lang="en-US" sz="2500" kern="1200"/>
        </a:p>
      </dsp:txBody>
      <dsp:txXfrm>
        <a:off x="0" y="2127511"/>
        <a:ext cx="6692748" cy="1063755"/>
      </dsp:txXfrm>
    </dsp:sp>
    <dsp:sp modelId="{D570A995-2AFB-F14F-878F-F83A6D52F3F3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469031"/>
              <a:satOff val="-3249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0FDFB-5DFF-AD42-9871-AC35E641F5B5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Noninfectious manifestations in gastrointestinal, endocrinologic and hematologic systems</a:t>
          </a:r>
          <a:endParaRPr lang="en-US" sz="2500" kern="1200"/>
        </a:p>
      </dsp:txBody>
      <dsp:txXfrm>
        <a:off x="0" y="3191267"/>
        <a:ext cx="6692748" cy="1063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20A0C-E1E2-6946-9332-952394D9AA14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28130-DE8D-9440-8825-370B4AB3B8A4}">
      <dsp:nvSpPr>
        <dsp:cNvPr id="0" name=""/>
        <dsp:cNvSpPr/>
      </dsp:nvSpPr>
      <dsp:spPr>
        <a:xfrm>
          <a:off x="0" y="519"/>
          <a:ext cx="6692748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Recurrent respiratory infections</a:t>
          </a:r>
          <a:endParaRPr lang="en-US" sz="3000" kern="1200"/>
        </a:p>
      </dsp:txBody>
      <dsp:txXfrm>
        <a:off x="0" y="519"/>
        <a:ext cx="6692748" cy="607712"/>
      </dsp:txXfrm>
    </dsp:sp>
    <dsp:sp modelId="{79A7CD42-59BE-7644-B1D1-28EFC941BF64}">
      <dsp:nvSpPr>
        <dsp:cNvPr id="0" name=""/>
        <dsp:cNvSpPr/>
      </dsp:nvSpPr>
      <dsp:spPr>
        <a:xfrm>
          <a:off x="0" y="608231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9E1309-E3AD-AE4D-9605-41B2F3E8FCD3}">
      <dsp:nvSpPr>
        <dsp:cNvPr id="0" name=""/>
        <dsp:cNvSpPr/>
      </dsp:nvSpPr>
      <dsp:spPr>
        <a:xfrm>
          <a:off x="0" y="608231"/>
          <a:ext cx="6692748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Persistent sinus infection</a:t>
          </a:r>
          <a:endParaRPr lang="en-US" sz="3000" kern="1200"/>
        </a:p>
      </dsp:txBody>
      <dsp:txXfrm>
        <a:off x="0" y="608231"/>
        <a:ext cx="6692748" cy="607712"/>
      </dsp:txXfrm>
    </dsp:sp>
    <dsp:sp modelId="{876FEF15-3336-5447-87CB-5A55C0FDA381}">
      <dsp:nvSpPr>
        <dsp:cNvPr id="0" name=""/>
        <dsp:cNvSpPr/>
      </dsp:nvSpPr>
      <dsp:spPr>
        <a:xfrm>
          <a:off x="0" y="1215943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F32DCE-86C7-2142-BBC6-ECA4021C0C5A}">
      <dsp:nvSpPr>
        <dsp:cNvPr id="0" name=""/>
        <dsp:cNvSpPr/>
      </dsp:nvSpPr>
      <dsp:spPr>
        <a:xfrm>
          <a:off x="0" y="1215943"/>
          <a:ext cx="6692748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Paucity of lymphoid tissue**</a:t>
          </a:r>
          <a:endParaRPr lang="en-US" sz="3000" kern="1200"/>
        </a:p>
      </dsp:txBody>
      <dsp:txXfrm>
        <a:off x="0" y="1215943"/>
        <a:ext cx="6692748" cy="607712"/>
      </dsp:txXfrm>
    </dsp:sp>
    <dsp:sp modelId="{03C02A03-405F-E34C-81AF-6E5B8D736C99}">
      <dsp:nvSpPr>
        <dsp:cNvPr id="0" name=""/>
        <dsp:cNvSpPr/>
      </dsp:nvSpPr>
      <dsp:spPr>
        <a:xfrm>
          <a:off x="0" y="1823655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45816-2670-0642-BBF2-5DC202DDD909}">
      <dsp:nvSpPr>
        <dsp:cNvPr id="0" name=""/>
        <dsp:cNvSpPr/>
      </dsp:nvSpPr>
      <dsp:spPr>
        <a:xfrm>
          <a:off x="0" y="1823655"/>
          <a:ext cx="6692748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Failure to thrive (FTT) in infants**</a:t>
          </a:r>
          <a:endParaRPr lang="en-US" sz="3000" kern="1200"/>
        </a:p>
      </dsp:txBody>
      <dsp:txXfrm>
        <a:off x="0" y="1823655"/>
        <a:ext cx="6692748" cy="607712"/>
      </dsp:txXfrm>
    </dsp:sp>
    <dsp:sp modelId="{BD45AAE2-6DEE-B24B-8B72-40A200959851}">
      <dsp:nvSpPr>
        <dsp:cNvPr id="0" name=""/>
        <dsp:cNvSpPr/>
      </dsp:nvSpPr>
      <dsp:spPr>
        <a:xfrm>
          <a:off x="0" y="2431368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F583C-0702-A74E-99B4-4710FF07A6E1}">
      <dsp:nvSpPr>
        <dsp:cNvPr id="0" name=""/>
        <dsp:cNvSpPr/>
      </dsp:nvSpPr>
      <dsp:spPr>
        <a:xfrm>
          <a:off x="0" y="2431368"/>
          <a:ext cx="6692748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Skin lesions (rash, pyoderma, eczema)</a:t>
          </a:r>
          <a:endParaRPr lang="en-US" sz="3000" kern="1200"/>
        </a:p>
      </dsp:txBody>
      <dsp:txXfrm>
        <a:off x="0" y="2431368"/>
        <a:ext cx="6692748" cy="607712"/>
      </dsp:txXfrm>
    </dsp:sp>
    <dsp:sp modelId="{2F2954C7-3E0D-364C-A79C-21597E14738E}">
      <dsp:nvSpPr>
        <dsp:cNvPr id="0" name=""/>
        <dsp:cNvSpPr/>
      </dsp:nvSpPr>
      <dsp:spPr>
        <a:xfrm>
          <a:off x="0" y="303908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8CF84C-E309-C646-8786-AD699BE9DBD8}">
      <dsp:nvSpPr>
        <dsp:cNvPr id="0" name=""/>
        <dsp:cNvSpPr/>
      </dsp:nvSpPr>
      <dsp:spPr>
        <a:xfrm>
          <a:off x="0" y="3039080"/>
          <a:ext cx="6692748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Oral &amp; perianal candidiasis</a:t>
          </a:r>
          <a:endParaRPr lang="en-US" sz="3000" kern="1200"/>
        </a:p>
      </dsp:txBody>
      <dsp:txXfrm>
        <a:off x="0" y="3039080"/>
        <a:ext cx="6692748" cy="607712"/>
      </dsp:txXfrm>
    </dsp:sp>
    <dsp:sp modelId="{AE0208C8-0E12-6A42-BF57-0F2A09D6E34F}">
      <dsp:nvSpPr>
        <dsp:cNvPr id="0" name=""/>
        <dsp:cNvSpPr/>
      </dsp:nvSpPr>
      <dsp:spPr>
        <a:xfrm>
          <a:off x="0" y="3646792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D47EA-2A22-CD47-B6F7-E3E9DE3D86CE}">
      <dsp:nvSpPr>
        <dsp:cNvPr id="0" name=""/>
        <dsp:cNvSpPr/>
      </dsp:nvSpPr>
      <dsp:spPr>
        <a:xfrm>
          <a:off x="0" y="3646792"/>
          <a:ext cx="6692748" cy="607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Diarrhea and malabsorption**</a:t>
          </a:r>
          <a:endParaRPr lang="en-US" sz="3000" kern="1200"/>
        </a:p>
      </dsp:txBody>
      <dsp:txXfrm>
        <a:off x="0" y="3646792"/>
        <a:ext cx="6692748" cy="6077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7B92C-295B-46AC-9D0B-32EBFEA797E3}">
      <dsp:nvSpPr>
        <dsp:cNvPr id="0" name=""/>
        <dsp:cNvSpPr/>
      </dsp:nvSpPr>
      <dsp:spPr>
        <a:xfrm>
          <a:off x="0" y="1766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37CDA-6F03-457F-A1CE-404BA18FB5B1}">
      <dsp:nvSpPr>
        <dsp:cNvPr id="0" name=""/>
        <dsp:cNvSpPr/>
      </dsp:nvSpPr>
      <dsp:spPr>
        <a:xfrm>
          <a:off x="270752" y="203152"/>
          <a:ext cx="492278" cy="49227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85AD0-4C70-48E8-BCA4-9AA1552B8FB8}">
      <dsp:nvSpPr>
        <dsp:cNvPr id="0" name=""/>
        <dsp:cNvSpPr/>
      </dsp:nvSpPr>
      <dsp:spPr>
        <a:xfrm>
          <a:off x="1033783" y="1766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Recurrent Sinopulmonary Infections</a:t>
          </a:r>
          <a:endParaRPr lang="en-US" sz="2200" kern="1200"/>
        </a:p>
      </dsp:txBody>
      <dsp:txXfrm>
        <a:off x="1033783" y="1766"/>
        <a:ext cx="5658964" cy="895050"/>
      </dsp:txXfrm>
    </dsp:sp>
    <dsp:sp modelId="{FB911E66-67C6-424B-BEF4-54D7C5897CC0}">
      <dsp:nvSpPr>
        <dsp:cNvPr id="0" name=""/>
        <dsp:cNvSpPr/>
      </dsp:nvSpPr>
      <dsp:spPr>
        <a:xfrm>
          <a:off x="0" y="1120579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0F512-692E-4E9F-A862-A8D337858836}">
      <dsp:nvSpPr>
        <dsp:cNvPr id="0" name=""/>
        <dsp:cNvSpPr/>
      </dsp:nvSpPr>
      <dsp:spPr>
        <a:xfrm>
          <a:off x="270752" y="1321966"/>
          <a:ext cx="492278" cy="49227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98A2-0CF6-4895-BA24-D93C9A8F3BF3}">
      <dsp:nvSpPr>
        <dsp:cNvPr id="0" name=""/>
        <dsp:cNvSpPr/>
      </dsp:nvSpPr>
      <dsp:spPr>
        <a:xfrm>
          <a:off x="1033783" y="1120579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Recurrent Meningitis, Sepsis</a:t>
          </a:r>
          <a:endParaRPr lang="en-US" sz="2200" kern="1200"/>
        </a:p>
      </dsp:txBody>
      <dsp:txXfrm>
        <a:off x="1033783" y="1120579"/>
        <a:ext cx="5658964" cy="895050"/>
      </dsp:txXfrm>
    </dsp:sp>
    <dsp:sp modelId="{47A6D5F2-23D7-4E2B-BE5F-967A49E45D11}">
      <dsp:nvSpPr>
        <dsp:cNvPr id="0" name=""/>
        <dsp:cNvSpPr/>
      </dsp:nvSpPr>
      <dsp:spPr>
        <a:xfrm>
          <a:off x="0" y="2239393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9B047-FC2B-41AE-AC4B-060DBE81AF53}">
      <dsp:nvSpPr>
        <dsp:cNvPr id="0" name=""/>
        <dsp:cNvSpPr/>
      </dsp:nvSpPr>
      <dsp:spPr>
        <a:xfrm>
          <a:off x="270752" y="2440779"/>
          <a:ext cx="492278" cy="49227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335A2-D066-44BA-9AC7-C04DB5D371C8}">
      <dsp:nvSpPr>
        <dsp:cNvPr id="0" name=""/>
        <dsp:cNvSpPr/>
      </dsp:nvSpPr>
      <dsp:spPr>
        <a:xfrm>
          <a:off x="1033783" y="2239393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Chronic Diarrhea</a:t>
          </a:r>
          <a:endParaRPr lang="en-US" sz="2200" kern="1200"/>
        </a:p>
      </dsp:txBody>
      <dsp:txXfrm>
        <a:off x="1033783" y="2239393"/>
        <a:ext cx="5658964" cy="895050"/>
      </dsp:txXfrm>
    </dsp:sp>
    <dsp:sp modelId="{9255FE03-6230-45F6-AA99-A68F3CCD94D8}">
      <dsp:nvSpPr>
        <dsp:cNvPr id="0" name=""/>
        <dsp:cNvSpPr/>
      </dsp:nvSpPr>
      <dsp:spPr>
        <a:xfrm>
          <a:off x="0" y="3358207"/>
          <a:ext cx="6692748" cy="8950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59FF1-12EF-473C-9617-F8ED96EC4AA9}">
      <dsp:nvSpPr>
        <dsp:cNvPr id="0" name=""/>
        <dsp:cNvSpPr/>
      </dsp:nvSpPr>
      <dsp:spPr>
        <a:xfrm>
          <a:off x="270752" y="3559593"/>
          <a:ext cx="492278" cy="49227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363F5-F142-43C1-9C44-3C83A6AB7C13}">
      <dsp:nvSpPr>
        <dsp:cNvPr id="0" name=""/>
        <dsp:cNvSpPr/>
      </dsp:nvSpPr>
      <dsp:spPr>
        <a:xfrm>
          <a:off x="1033783" y="3358207"/>
          <a:ext cx="5658964" cy="89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726" tIns="94726" rIns="94726" bIns="947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Infections with Unusual organisms</a:t>
          </a:r>
          <a:endParaRPr lang="en-US" sz="2200" kern="1200"/>
        </a:p>
      </dsp:txBody>
      <dsp:txXfrm>
        <a:off x="1033783" y="3358207"/>
        <a:ext cx="5658964" cy="895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83447-839C-C24C-B16F-1767A3855E1E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5457A9-028E-FE4D-A9A7-F2735FFFF96A}">
      <dsp:nvSpPr>
        <dsp:cNvPr id="0" name=""/>
        <dsp:cNvSpPr/>
      </dsp:nvSpPr>
      <dsp:spPr>
        <a:xfrm>
          <a:off x="0" y="519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Begins in infants below the age of one year. IgG typically within normal limits by the age of 5 years.</a:t>
          </a:r>
          <a:endParaRPr lang="en-US" sz="2200" kern="1200"/>
        </a:p>
      </dsp:txBody>
      <dsp:txXfrm>
        <a:off x="0" y="519"/>
        <a:ext cx="6692748" cy="850797"/>
      </dsp:txXfrm>
    </dsp:sp>
    <dsp:sp modelId="{016F83B4-7785-6B4D-A8B5-D13003E3C93B}">
      <dsp:nvSpPr>
        <dsp:cNvPr id="0" name=""/>
        <dsp:cNvSpPr/>
      </dsp:nvSpPr>
      <dsp:spPr>
        <a:xfrm>
          <a:off x="0" y="851316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AE516F-67EE-0245-88A9-6A3E15C09619}">
      <dsp:nvSpPr>
        <dsp:cNvPr id="0" name=""/>
        <dsp:cNvSpPr/>
      </dsp:nvSpPr>
      <dsp:spPr>
        <a:xfrm>
          <a:off x="0" y="851316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Usually children grow well </a:t>
          </a:r>
          <a:endParaRPr lang="en-US" sz="2200" kern="1200"/>
        </a:p>
      </dsp:txBody>
      <dsp:txXfrm>
        <a:off x="0" y="851316"/>
        <a:ext cx="6692748" cy="850797"/>
      </dsp:txXfrm>
    </dsp:sp>
    <dsp:sp modelId="{E51467BA-A5CB-524D-9E6F-B63AFD0B7D8D}">
      <dsp:nvSpPr>
        <dsp:cNvPr id="0" name=""/>
        <dsp:cNvSpPr/>
      </dsp:nvSpPr>
      <dsp:spPr>
        <a:xfrm>
          <a:off x="0" y="1702113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6EA188-35A1-5841-BF4A-D114E0EE026E}">
      <dsp:nvSpPr>
        <dsp:cNvPr id="0" name=""/>
        <dsp:cNvSpPr/>
      </dsp:nvSpPr>
      <dsp:spPr>
        <a:xfrm>
          <a:off x="0" y="1702113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Frequent URI </a:t>
          </a:r>
          <a:endParaRPr lang="en-US" sz="2200" kern="1200"/>
        </a:p>
      </dsp:txBody>
      <dsp:txXfrm>
        <a:off x="0" y="1702113"/>
        <a:ext cx="6692748" cy="850797"/>
      </dsp:txXfrm>
    </dsp:sp>
    <dsp:sp modelId="{0CA4FCEC-EE76-6942-8672-58519910A0F2}">
      <dsp:nvSpPr>
        <dsp:cNvPr id="0" name=""/>
        <dsp:cNvSpPr/>
      </dsp:nvSpPr>
      <dsp:spPr>
        <a:xfrm>
          <a:off x="0" y="255291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44062-5363-7C45-87B7-261790D866FC}">
      <dsp:nvSpPr>
        <dsp:cNvPr id="0" name=""/>
        <dsp:cNvSpPr/>
      </dsp:nvSpPr>
      <dsp:spPr>
        <a:xfrm>
          <a:off x="0" y="2552910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Laboratory evaluation reveals decreased IgG, normal IgM and IgA.  Normal specific antibody responses. </a:t>
          </a:r>
          <a:endParaRPr lang="en-US" sz="2200" kern="1200"/>
        </a:p>
      </dsp:txBody>
      <dsp:txXfrm>
        <a:off x="0" y="2552910"/>
        <a:ext cx="6692748" cy="850797"/>
      </dsp:txXfrm>
    </dsp:sp>
    <dsp:sp modelId="{2BD00B53-9E5A-0047-BA8C-79CF73635D82}">
      <dsp:nvSpPr>
        <dsp:cNvPr id="0" name=""/>
        <dsp:cNvSpPr/>
      </dsp:nvSpPr>
      <dsp:spPr>
        <a:xfrm>
          <a:off x="0" y="340370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8DEF8-7460-DE48-B182-44B29E0982B8}">
      <dsp:nvSpPr>
        <dsp:cNvPr id="0" name=""/>
        <dsp:cNvSpPr/>
      </dsp:nvSpPr>
      <dsp:spPr>
        <a:xfrm>
          <a:off x="0" y="3403707"/>
          <a:ext cx="6692748" cy="8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Treatment:  Observation for most; in the case of severe infections requiring hospitalization, consider IVIG/SCIG</a:t>
          </a:r>
          <a:endParaRPr lang="en-US" sz="2200" kern="1200"/>
        </a:p>
      </dsp:txBody>
      <dsp:txXfrm>
        <a:off x="0" y="3403707"/>
        <a:ext cx="6692748" cy="8507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F778F-DA2E-6247-B0F6-CCDFBD67CC5A}">
      <dsp:nvSpPr>
        <dsp:cNvPr id="0" name=""/>
        <dsp:cNvSpPr/>
      </dsp:nvSpPr>
      <dsp:spPr>
        <a:xfrm>
          <a:off x="0" y="0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E809C9-8DAE-A549-A6DE-C0C2EB891242}">
      <dsp:nvSpPr>
        <dsp:cNvPr id="0" name=""/>
        <dsp:cNvSpPr/>
      </dsp:nvSpPr>
      <dsp:spPr>
        <a:xfrm>
          <a:off x="0" y="0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Present with recurrent infections with Otitis Media, Sinusitis and Pneumonia.</a:t>
          </a:r>
          <a:endParaRPr lang="en-US" sz="2100" kern="1200"/>
        </a:p>
      </dsp:txBody>
      <dsp:txXfrm>
        <a:off x="0" y="0"/>
        <a:ext cx="6692748" cy="1063755"/>
      </dsp:txXfrm>
    </dsp:sp>
    <dsp:sp modelId="{DBBE673D-DFA9-3C49-A8BB-275D654B1C85}">
      <dsp:nvSpPr>
        <dsp:cNvPr id="0" name=""/>
        <dsp:cNvSpPr/>
      </dsp:nvSpPr>
      <dsp:spPr>
        <a:xfrm>
          <a:off x="0" y="1063755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29818-08CE-B348-B8BE-1F1A4996FB4B}">
      <dsp:nvSpPr>
        <dsp:cNvPr id="0" name=""/>
        <dsp:cNvSpPr/>
      </dsp:nvSpPr>
      <dsp:spPr>
        <a:xfrm>
          <a:off x="0" y="1063755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Grow well.</a:t>
          </a:r>
          <a:endParaRPr lang="en-US" sz="2100" kern="1200"/>
        </a:p>
      </dsp:txBody>
      <dsp:txXfrm>
        <a:off x="0" y="1063755"/>
        <a:ext cx="6692748" cy="1063755"/>
      </dsp:txXfrm>
    </dsp:sp>
    <dsp:sp modelId="{65E19816-51D6-A945-BF2C-9B9503C8CEAF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D7756-9197-6A43-A4E5-4AA1D7C22E63}">
      <dsp:nvSpPr>
        <dsp:cNvPr id="0" name=""/>
        <dsp:cNvSpPr/>
      </dsp:nvSpPr>
      <dsp:spPr>
        <a:xfrm>
          <a:off x="0" y="2127511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Patients unable to respond to polysaccharide antigens, specifically pneumococcus and Hemophilus influenza type B.  Less than fourfold increase in titers post-vaccine.</a:t>
          </a:r>
          <a:endParaRPr lang="en-US" sz="2100" kern="1200"/>
        </a:p>
      </dsp:txBody>
      <dsp:txXfrm>
        <a:off x="0" y="2127511"/>
        <a:ext cx="6692748" cy="1063755"/>
      </dsp:txXfrm>
    </dsp:sp>
    <dsp:sp modelId="{A1769521-C9EB-F44C-9BB9-24AA8AF6CBA6}">
      <dsp:nvSpPr>
        <dsp:cNvPr id="0" name=""/>
        <dsp:cNvSpPr/>
      </dsp:nvSpPr>
      <dsp:spPr>
        <a:xfrm>
          <a:off x="0" y="3191267"/>
          <a:ext cx="6692748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71781-2F0A-DC4E-8E9C-B8152E20C3C4}">
      <dsp:nvSpPr>
        <dsp:cNvPr id="0" name=""/>
        <dsp:cNvSpPr/>
      </dsp:nvSpPr>
      <dsp:spPr>
        <a:xfrm>
          <a:off x="0" y="3191267"/>
          <a:ext cx="6692748" cy="1063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Treatment: Require close monitoring.  If recurrent infections, likely need IVIG/SCIG. </a:t>
          </a:r>
          <a:endParaRPr lang="en-US" sz="2100" kern="1200"/>
        </a:p>
      </dsp:txBody>
      <dsp:txXfrm>
        <a:off x="0" y="3191267"/>
        <a:ext cx="6692748" cy="1063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279B-EA4C-4657-A8F9-FACB0EE6E246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F3AA8-305A-4603-872F-A564F0538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3F3082-F70C-A840-870D-F460C93EA5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89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3. What diagnosis does this patient have?
https://www.polleverywhere.com/multiple_choice_polls/u70BWhtv5MzCnyZQRw7QM?display_state=chart&amp;activity_state=closed&amp;state=closed&amp;flow=Instructor&amp;onscreen=persist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5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3. What diagnosis does this patient have?
https://www.polleverywhere.com/multiple_choice_polls/u70BWhtv5MzCnyZQRw7QM?display_state=chart&amp;activity_state=closed&amp;display=correctness&amp;state=closed&amp;flow=Instructor&amp;onscreen=persist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1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4. What diagnosis does this patient have?
https://www.polleverywhere.com/multiple_choice_polls/YvqhYRcftbZpO60CMsQmQ?display_state=instructions&amp;activity_state=opened&amp;state=opened&amp;flow=Instructor&amp;onscreen=persist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4. What diagnosis does this patient have?
https://www.polleverywhere.com/multiple_choice_polls/YvqhYRcftbZpO60CMsQmQ?display_state=chart&amp;activity_state=closed&amp;state=closed&amp;flow=Instructor&amp;onscreen=persist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23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4. What diagnosis does this patient have?
https://www.polleverywhere.com/multiple_choice_polls/YvqhYRcftbZpO60CMsQmQ?display_state=chart&amp;activity_state=closed&amp;display=correctness&amp;state=closed&amp;flow=Instructor&amp;onscreen=persist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57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5. What diagnosis does this patient have?
https://www.polleverywhere.com/multiple_choice_polls/Ln8KdZetQ138bAqMPB19j?display_state=instructions&amp;activity_state=opened&amp;state=opened&amp;flow=Instructor&amp;onscreen=persist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6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5. What diagnosis does this patient have?
https://www.polleverywhere.com/multiple_choice_polls/Ln8KdZetQ138bAqMPB19j?display_state=chart&amp;activity_state=closed&amp;state=closed&amp;flow=Instructor&amp;onscreen=persist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9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5. What diagnosis does this patient have?
https://www.polleverywhere.com/multiple_choice_polls/Ln8KdZetQ138bAqMPB19j?display_state=chart&amp;activity_state=closed&amp;display=correctness&amp;state=closed&amp;flow=Instructor&amp;onscreen=persist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65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6. What diagnosis does this patient have?
https://www.polleverywhere.com/multiple_choice_polls/1Ki36q54Y6sGzmbUrL97E?display_state=instructions&amp;activity_state=opened&amp;state=opened&amp;flow=Instructor&amp;onscreen=persist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56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6. What diagnosis does this patient have?
https://www.polleverywhere.com/multiple_choice_polls/1Ki36q54Y6sGzmbUrL97E?display_state=chart&amp;activity_state=closed&amp;state=closed&amp;flow=Instructor&amp;onscreen=persist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B4AA5-0753-474C-8E63-04BAA51B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6. What diagnosis does this patient have?
https://www.polleverywhere.com/multiple_choice_polls/1Ki36q54Y6sGzmbUrL97E?display_state=chart&amp;activity_state=closed&amp;display=correctness&amp;state=closed&amp;flow=Instructor&amp;onscreen=persist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33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7. What diagnosis does this patient have?
https://www.polleverywhere.com/multiple_choice_polls/NHeCsjo4SE5HumV1PrHbm?display_state=instructions&amp;activity_state=opened&amp;state=opened&amp;flow=Instructor&amp;onscreen=persist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7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7. What diagnosis does this patient have?
https://www.polleverywhere.com/multiple_choice_polls/NHeCsjo4SE5HumV1PrHbm?display_state=chart&amp;activity_state=closed&amp;state=closed&amp;flow=Instructor&amp;onscreen=persist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3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7. What diagnosis does this patient have?
https://www.polleverywhere.com/multiple_choice_polls/NHeCsjo4SE5HumV1PrHbm?display_state=chart&amp;activity_state=closed&amp;display=correctness&amp;state=closed&amp;flow=Instructor&amp;onscreen=persist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0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8. What diagnosis does this patient have?
https://www.polleverywhere.com/multiple_choice_polls/mgDtZA8FzIfweF0ewahmK?display_state=instructions&amp;activity_state=opened&amp;state=opened&amp;flow=Instructor&amp;onscreen=persist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8. What diagnosis does this patient have?
https://www.polleverywhere.com/multiple_choice_polls/mgDtZA8FzIfweF0ewahmK?display_state=chart&amp;activity_state=closed&amp;state=closed&amp;flow=Instructor&amp;onscreen=persist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75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9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8. What diagnosis does this patient have?
https://www.polleverywhere.com/multiple_choice_polls/mgDtZA8FzIfweF0ewahmK?display_state=chart&amp;activity_state=closed&amp;display=correctness&amp;state=closed&amp;flow=Instructor&amp;onscreen=persist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76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4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9. What diagnosis does this patient have?
https://www.polleverywhere.com/multiple_choice_polls/CgGiNRBx2JDqMhJ0iIsJg?display_state=instructions&amp;activity_state=opened&amp;state=opened&amp;flow=Instructor&amp;onscreen=persist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83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7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9. What diagnosis does this patient have?
https://www.polleverywhere.com/multiple_choice_polls/CgGiNRBx2JDqMhJ0iIsJg?display_state=chart&amp;activity_state=closed&amp;state=closed&amp;flow=Instructor&amp;onscreen=persist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57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9. What diagnosis does this patient have?
https://www.polleverywhere.com/multiple_choice_polls/CgGiNRBx2JDqMhJ0iIsJg?display_state=chart&amp;activity_state=closed&amp;display=correctness&amp;state=closed&amp;flow=Instructor&amp;onscreen=persist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85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1. What diagnosis does this patient have?
https://www.polleverywhere.com/multiple_choice_polls/Zx4nzkMnUEeGyK7YULPCA?display_state=instructions&amp;activity_state=opened&amp;state=opened&amp;flow=Instructor&amp;onscreen=persist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31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0988" y="663575"/>
            <a:ext cx="6286500" cy="35369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513" y="4421188"/>
            <a:ext cx="6013450" cy="4202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76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10. What diagnosis does this patient have?
https://www.polleverywhere.com/multiple_choice_polls/kBzi6KPXTMgZdhMMJcyAu?display_state=instructions&amp;activity_state=opened&amp;state=opened&amp;flow=Instructor&amp;onscreen=persist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94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3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10. What diagnosis does this patient have?
https://www.polleverywhere.com/multiple_choice_polls/kBzi6KPXTMgZdhMMJcyAu?display_state=chart&amp;activity_state=closed&amp;state=closed&amp;flow=Instructor&amp;onscreen=persist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95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16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10. What diagnosis does this patient have?
https://www.polleverywhere.com/multiple_choice_polls/kBzi6KPXTMgZdhMMJcyAu?display_state=chart&amp;activity_state=closed&amp;display=correctness&amp;state=closed&amp;flow=Instructor&amp;onscreen=persist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96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1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11. What diagnosis does this patient have?
https://www.polleverywhere.com/multiple_choice_polls/CaUJo5ettPy6w7oOXXtfm?display_state=instructions&amp;activity_state=opened&amp;state=opened&amp;flow=Instructor&amp;onscreen=persist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101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6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11. What diagnosis does this patient have?
https://www.polleverywhere.com/multiple_choice_polls/CaUJo5ettPy6w7oOXXtfm?display_state=chart&amp;activity_state=closed&amp;state=closed&amp;flow=Instructor&amp;onscreen=persist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102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6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11. What diagnosis does this patient have?
https://www.polleverywhere.com/multiple_choice_polls/CaUJo5ettPy6w7oOXXtfm?display_state=chart&amp;activity_state=closed&amp;display=correctness&amp;state=closed&amp;flow=Instructor&amp;onscreen=persist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103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79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12. What diagnosis does this patient have?
https://www.polleverywhere.com/multiple_choice_polls/byYkmMHBnGHBfaW9WtSgY?display_state=instructions&amp;activity_state=opened&amp;state=opened&amp;flow=Instructor&amp;onscreen=persist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42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12. What diagnosis does this patient have?
https://www.polleverywhere.com/multiple_choice_polls/byYkmMHBnGHBfaW9WtSgY?display_state=chart&amp;activity_state=closed&amp;state=closed&amp;flow=Instructor&amp;onscreen=persist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48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12. What diagnosis does this patient have?
https://www.polleverywhere.com/multiple_choice_polls/byYkmMHBnGHBfaW9WtSgY?display_state=chart&amp;activity_state=closed&amp;display=correctness&amp;state=closed&amp;flow=Instructor&amp;onscreen=persist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30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1. What diagnosis does this patient have?
https://www.polleverywhere.com/multiple_choice_polls/Zx4nzkMnUEeGyK7YULPCA?display_state=chart&amp;activity_state=closed&amp;state=closed&amp;flow=Instructor&amp;onscreen=persist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0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13. What diagnosis does this patient have?
https://www.polleverywhere.com/multiple_choice_polls/DcMz2Ud2S2asnmanA2UWX?display_state=instructions&amp;activity_state=opened&amp;state=opened&amp;flow=Instructor&amp;onscreen=persist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8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13. What diagnosis does this patient have?
https://www.polleverywhere.com/multiple_choice_polls/DcMz2Ud2S2asnmanA2UWX?display_state=chart&amp;activity_state=closed&amp;state=closed&amp;flow=Instructor&amp;onscreen=persist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41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13. What diagnosis does this patient have?
https://www.polleverywhere.com/multiple_choice_polls/DcMz2Ud2S2asnmanA2UWX?display_state=chart&amp;activity_state=closed&amp;display=correctness&amp;state=closed&amp;flow=Instructor&amp;onscreen=persist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46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14. What diagnosis does this patient have?
https://www.polleverywhere.com/multiple_choice_polls/MhWhPh9MzzBq9xj9Ew8iS?display_state=instructions&amp;activity_state=opened&amp;state=opened&amp;flow=Instructor&amp;onscreen=persist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845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14. What diagnosis does this patient have?
https://www.polleverywhere.com/multiple_choice_polls/MhWhPh9MzzBq9xj9Ew8iS?display_state=chart&amp;activity_state=closed&amp;state=closed&amp;flow=Instructor&amp;onscreen=persist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35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14. What diagnosis does this patient have?
https://www.polleverywhere.com/multiple_choice_polls/MhWhPh9MzzBq9xj9Ew8iS?display_state=chart&amp;activity_state=closed&amp;display=correctness&amp;state=closed&amp;flow=Instructor&amp;onscreen=persist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435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15. What diagnosis does this patient have?
https://www.polleverywhere.com/multiple_choice_polls/7QHLcZydG3cRiz7e5TIaS?display_state=instructions&amp;activity_state=opened&amp;state=opened&amp;flow=Instructor&amp;onscreen=persist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93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15. What diagnosis does this patient have?
https://www.polleverywhere.com/multiple_choice_polls/7QHLcZydG3cRiz7e5TIaS?display_state=chart&amp;activity_state=closed&amp;state=closed&amp;flow=Instructor&amp;onscreen=persist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19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15. What diagnosis does this patient have?
https://www.polleverywhere.com/multiple_choice_polls/7QHLcZydG3cRiz7e5TIaS?display_state=chart&amp;activity_state=closed&amp;display=correctness&amp;state=closed&amp;flow=Instructor&amp;onscreen=persist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01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16. What diagnosis does this patient have?
https://www.polleverywhere.com/multiple_choice_polls/BprtDnM9gjEKQokcILm4V?display_state=instructions&amp;activity_state=opened&amp;state=opened&amp;flow=Instructor&amp;onscreen=persist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35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1. What diagnosis does this patient have?
https://www.polleverywhere.com/multiple_choice_polls/Zx4nzkMnUEeGyK7YULPCA?display_state=chart&amp;activity_state=closed&amp;display=correctness&amp;state=closed&amp;flow=Instructor&amp;onscreen=persist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2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16. What diagnosis does this patient have?
https://www.polleverywhere.com/multiple_choice_polls/BprtDnM9gjEKQokcILm4V?display_state=chart&amp;activity_state=closed&amp;state=closed&amp;flow=Instructor&amp;onscreen=persist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55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16. What diagnosis does this patient have?
https://www.polleverywhere.com/multiple_choice_polls/BprtDnM9gjEKQokcILm4V?display_state=chart&amp;activity_state=closed&amp;display=correctness&amp;state=closed&amp;flow=Instructor&amp;onscreen=persist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146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2. What diagnosis does this patient have?
https://www.polleverywhere.com/multiple_choice_polls/bbChnbvyDeOetceDwLkql?display_state=instructions&amp;activity_state=opened&amp;state=opened&amp;flow=Instructor&amp;onscreen=persist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2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2. What diagnosis does this patient have?
https://www.polleverywhere.com/multiple_choice_polls/bbChnbvyDeOetceDwLkql?display_state=chart&amp;activity_state=closed&amp;state=closed&amp;flow=Instructor&amp;onscreen=persist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5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2. What diagnosis does this patient have?
https://www.polleverywhere.com/multiple_choice_polls/bbChnbvyDeOetceDwLkql?display_state=chart&amp;activity_state=closed&amp;display=correctness&amp;state=closed&amp;flow=Instructor&amp;onscreen=persist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38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3. What diagnosis does this patient have?
https://www.polleverywhere.com/multiple_choice_polls/u70BWhtv5MzCnyZQRw7QM?display_state=instructions&amp;activity_state=opened&amp;state=opened&amp;flow=Instructor&amp;onscreen=persist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F3AA8-305A-4603-872F-A564F053870F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443C36AA-6CB5-4647-BD6C-36890B65FF9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4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70847-529A-4ED5-9CAA-2CF4045C5EB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6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70847-529A-4ED5-9CAA-2CF4045C5EB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9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70847-529A-4ED5-9CAA-2CF4045C5EB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439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70847-529A-4ED5-9CAA-2CF4045C5EB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70847-529A-4ED5-9CAA-2CF4045C5EB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1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70847-529A-4ED5-9CAA-2CF4045C5EB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8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52755-03A8-47F4-9F48-9CA0BBE2233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3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36598-DAE6-4933-947F-696BDE0DFAC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005" y="1122363"/>
            <a:ext cx="11013990" cy="2387600"/>
          </a:xfrm>
        </p:spPr>
        <p:txBody>
          <a:bodyPr anchor="b">
            <a:normAutofit/>
          </a:bodyPr>
          <a:lstStyle>
            <a:lvl1pPr algn="ctr">
              <a:defRPr sz="6600" b="1" i="0">
                <a:solidFill>
                  <a:schemeClr val="accent3"/>
                </a:solidFill>
                <a:latin typeface="Aller" panose="020005030300000200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4AB795-15BE-862C-CDA4-90603E3ACB0B}"/>
              </a:ext>
            </a:extLst>
          </p:cNvPr>
          <p:cNvSpPr/>
          <p:nvPr/>
        </p:nvSpPr>
        <p:spPr>
          <a:xfrm>
            <a:off x="2028497" y="557048"/>
            <a:ext cx="8029903" cy="451945"/>
          </a:xfrm>
          <a:prstGeom prst="roundRect">
            <a:avLst/>
          </a:prstGeom>
          <a:solidFill>
            <a:srgbClr val="07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sap" panose="020F0504030202060203" pitchFamily="34" charset="77"/>
              </a:rPr>
              <a:t>The Annual General Pediatric Review &amp; Self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005" y="3602038"/>
            <a:ext cx="11013990" cy="62397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4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D0801E-FBF9-B24B-57F0-2A0422903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4" y="4373563"/>
            <a:ext cx="11013990" cy="61912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835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746"/>
            <a:ext cx="10515600" cy="1325563"/>
          </a:xfrm>
        </p:spPr>
        <p:txBody>
          <a:bodyPr anchor="b" anchorCtr="0">
            <a:normAutofit/>
          </a:bodyPr>
          <a:lstStyle>
            <a:lvl1pPr algn="ctr">
              <a:defRPr lang="en-US" sz="4000" b="1" i="0" kern="1200" dirty="0">
                <a:solidFill>
                  <a:schemeClr val="accent3"/>
                </a:solidFill>
                <a:latin typeface="Aller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  <a:solidFill>
            <a:schemeClr val="bg1">
              <a:alpha val="50000"/>
            </a:schemeClr>
          </a:solidFill>
        </p:spPr>
        <p:txBody>
          <a:bodyPr lIns="137160" tIns="137160" rIns="137160" bIns="137160">
            <a:norm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400">
                <a:solidFill>
                  <a:schemeClr val="accent6"/>
                </a:solidFill>
              </a:defRPr>
            </a:lvl4pPr>
            <a:lvl5pP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6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FF5FC-2F59-44B0-AAE7-F7813D7B2925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3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93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94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754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22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82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39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275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64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9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3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98DA1-81AB-46B8-BFB8-611C2142901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6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1F3D0-E464-490E-A7C4-1BC0DB06832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6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89BA4-ACE3-4FE9-8061-9C556FCFAF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4FEB9-BE9E-4658-A9FC-F01A7877A27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F9705-2AE2-45EA-A271-4EBD05A1E0C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0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35476-01BA-473C-A9C6-947EF2DD3C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2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42D7-F42B-4600-A86F-EE42EAECF58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3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70847-529A-4ED5-9CAA-2CF4045C5EB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289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D18AB6E-5996-CC59-DF0A-58B60A42B152}"/>
              </a:ext>
            </a:extLst>
          </p:cNvPr>
          <p:cNvSpPr/>
          <p:nvPr/>
        </p:nvSpPr>
        <p:spPr>
          <a:xfrm>
            <a:off x="2028497" y="557048"/>
            <a:ext cx="8029903" cy="451945"/>
          </a:xfrm>
          <a:prstGeom prst="roundRect">
            <a:avLst/>
          </a:prstGeom>
          <a:solidFill>
            <a:srgbClr val="07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sap" panose="020F0504030202060203" pitchFamily="34" charset="77"/>
              </a:rPr>
              <a:t>The Annual General Pediatric Review &amp; Self Assessment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E83FC-3C43-4B16-8300-81084579728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BBD7D-2075-444B-849F-E8E1DDE41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0333D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0333D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8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4" Type="http://schemas.openxmlformats.org/officeDocument/2006/relationships/image" Target="../media/image6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4" Type="http://schemas.openxmlformats.org/officeDocument/2006/relationships/image" Target="../media/image6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4" Type="http://schemas.openxmlformats.org/officeDocument/2006/relationships/image" Target="../media/image6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1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4" Type="http://schemas.openxmlformats.org/officeDocument/2006/relationships/image" Target="../media/image7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4" Type="http://schemas.openxmlformats.org/officeDocument/2006/relationships/image" Target="../media/image7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4" Type="http://schemas.openxmlformats.org/officeDocument/2006/relationships/image" Target="../media/image7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1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4" Type="http://schemas.openxmlformats.org/officeDocument/2006/relationships/image" Target="../media/image7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4" Type="http://schemas.openxmlformats.org/officeDocument/2006/relationships/image" Target="../media/image7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4" Type="http://schemas.openxmlformats.org/officeDocument/2006/relationships/image" Target="../media/image7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31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emedicine.com/cgi-bin/foxweb.exe/makezoom@/em/makezoom?picture=%5Cwebsites%5Cemedicine%5Cderm%5Cimages%5CLarge%5C512Ray2.jpg&amp;template=izoom2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80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4" Type="http://schemas.openxmlformats.org/officeDocument/2006/relationships/image" Target="../media/image8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4" Type="http://schemas.openxmlformats.org/officeDocument/2006/relationships/image" Target="../media/image8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31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4" Type="http://schemas.openxmlformats.org/officeDocument/2006/relationships/image" Target="../media/image83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4" Type="http://schemas.openxmlformats.org/officeDocument/2006/relationships/image" Target="../media/image84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31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4" Type="http://schemas.openxmlformats.org/officeDocument/2006/relationships/image" Target="../media/image86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4" Type="http://schemas.openxmlformats.org/officeDocument/2006/relationships/image" Target="../media/image87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4" Type="http://schemas.openxmlformats.org/officeDocument/2006/relationships/image" Target="../media/image88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31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5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6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1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emedicine.com/cgi-bin/foxweb.exe/makezoom@/em/makezoom?picture=%5Cwebsites%5Cemedicine%5Cderm%5Cimages%5CLarge%5C15681568der0691-02.jpg&amp;template=izoom2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6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6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6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IMMUNOLOGY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Vivian Hernandez-Trujillo, MD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437BFD-44E9-908C-CE0E-610F5A3EA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964" y="4373563"/>
            <a:ext cx="11013990" cy="2301557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Allergy &amp; Immunology Care Center of South Florida</a:t>
            </a:r>
          </a:p>
          <a:p>
            <a:r>
              <a:rPr lang="en-US" altLang="en-US" dirty="0"/>
              <a:t>Miami Lakes, Florida</a:t>
            </a:r>
          </a:p>
          <a:p>
            <a:r>
              <a:rPr lang="en-US" altLang="en-US" dirty="0"/>
              <a:t>Medical Director, Division of Allergy-Immunology</a:t>
            </a:r>
          </a:p>
          <a:p>
            <a:r>
              <a:rPr lang="en-US" altLang="en-US" dirty="0"/>
              <a:t>Fellowship Training Program Director</a:t>
            </a:r>
          </a:p>
          <a:p>
            <a:r>
              <a:rPr lang="en-US" altLang="en-US" dirty="0"/>
              <a:t>Nicklaus Children’s Hospital</a:t>
            </a:r>
          </a:p>
          <a:p>
            <a:r>
              <a:rPr lang="en-US" altLang="en-US" dirty="0"/>
              <a:t>Miami, Florida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AE941-BE48-0192-72E0-198A2D0EA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9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velopment of igs in neon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41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81844" y="2598197"/>
            <a:ext cx="9851619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65782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64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866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645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81844" y="2598197"/>
            <a:ext cx="9302979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667000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7992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/>
              <a:t>Chronic Granulomatous Disease (CGD)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731478" y="1976511"/>
            <a:ext cx="7661275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Recurrent bacterial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Granulomas of skin, lungs, LN and liver- Staph Aspergillus and Nocardia**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Phagocytic cells ingest but not kill bacteria due to failure to form oxygen radicals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1:500,000, 65% X-linked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Gene defect chromosome location: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gp91 </a:t>
            </a:r>
            <a:r>
              <a:rPr lang="en-US" altLang="en-US" sz="2400" b="1" dirty="0" err="1"/>
              <a:t>phox</a:t>
            </a:r>
            <a:r>
              <a:rPr lang="en-US" altLang="en-US" sz="2400" b="1" dirty="0"/>
              <a:t> (X-linked)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P22 </a:t>
            </a:r>
            <a:r>
              <a:rPr lang="en-US" altLang="en-US" sz="2400" b="1" dirty="0" err="1"/>
              <a:t>phox</a:t>
            </a:r>
            <a:r>
              <a:rPr lang="en-US" altLang="en-US" sz="2400" b="1" dirty="0"/>
              <a:t> (AR)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P47 </a:t>
            </a:r>
            <a:r>
              <a:rPr lang="en-US" altLang="en-US" sz="2400" b="1" dirty="0" err="1"/>
              <a:t>phox</a:t>
            </a:r>
            <a:r>
              <a:rPr lang="en-US" altLang="en-US" sz="2400" b="1" dirty="0"/>
              <a:t> (AR)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P67 </a:t>
            </a:r>
            <a:r>
              <a:rPr lang="en-US" altLang="en-US" sz="2400" b="1" dirty="0" err="1"/>
              <a:t>phox</a:t>
            </a:r>
            <a:r>
              <a:rPr lang="en-US" altLang="en-US" sz="2400" b="1" dirty="0"/>
              <a:t> (AR)</a:t>
            </a:r>
          </a:p>
        </p:txBody>
      </p:sp>
    </p:spTree>
    <p:extLst>
      <p:ext uri="{BB962C8B-B14F-4D97-AF65-F5344CB8AC3E}">
        <p14:creationId xmlns:p14="http://schemas.microsoft.com/office/powerpoint/2010/main" val="31702488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CGD (cont)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Diagnosis- NBT, Oxidative burst, 1,2,3, </a:t>
            </a:r>
            <a:r>
              <a:rPr lang="en-US" altLang="en-US" b="1" dirty="0" err="1"/>
              <a:t>dihydrorhodamine</a:t>
            </a:r>
            <a:r>
              <a:rPr lang="en-US" altLang="en-US" b="1" dirty="0"/>
              <a:t>***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Treatment- Prophylactic antibiotics, antifungals; some patients may be treated with Interferon gamma; BMT- if HLA-identical sibling</a:t>
            </a:r>
          </a:p>
        </p:txBody>
      </p:sp>
    </p:spTree>
    <p:extLst>
      <p:ext uri="{BB962C8B-B14F-4D97-AF65-F5344CB8AC3E}">
        <p14:creationId xmlns:p14="http://schemas.microsoft.com/office/powerpoint/2010/main" val="2675073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5 year old patient with recurrent candidal infections of extremities.  Also, recently developed hypothyroidism.  Otherwise, well.  No hospitalizations.</a:t>
            </a:r>
          </a:p>
        </p:txBody>
      </p:sp>
    </p:spTree>
    <p:extLst>
      <p:ext uri="{BB962C8B-B14F-4D97-AF65-F5344CB8AC3E}">
        <p14:creationId xmlns:p14="http://schemas.microsoft.com/office/powerpoint/2010/main" val="37344788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cmc ton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066800"/>
            <a:ext cx="610711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49899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cmc fin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673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02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5" name="Group 11274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276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304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06" name="Rectangle 11305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08" name="Group 11307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309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337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00" b="1">
                <a:solidFill>
                  <a:srgbClr val="FFFFFF"/>
                </a:solidFill>
              </a:rPr>
              <a:t>Development of Immune System</a:t>
            </a:r>
          </a:p>
        </p:txBody>
      </p:sp>
      <p:graphicFrame>
        <p:nvGraphicFramePr>
          <p:cNvPr id="11269" name="Rectangle 4">
            <a:extLst>
              <a:ext uri="{FF2B5EF4-FFF2-40B4-BE49-F238E27FC236}">
                <a16:creationId xmlns:a16="http://schemas.microsoft.com/office/drawing/2014/main" id="{9E313D08-9FA8-1863-614E-997E1B7A4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47546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25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CMC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6" y="609601"/>
            <a:ext cx="77882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975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804292" y="2472937"/>
            <a:ext cx="9706954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</a:t>
            </a:r>
            <a:r>
              <a:rPr lang="en-US" sz="3200" dirty="0" err="1"/>
              <a:t>Mucocutaneous</a:t>
            </a:r>
            <a:r>
              <a:rPr lang="en-US" sz="3200" dirty="0"/>
              <a:t> Candidiasis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Severe Combined Immunodeficiency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92272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08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935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30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804292" y="2472937"/>
            <a:ext cx="9776622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</a:t>
            </a:r>
            <a:r>
              <a:rPr lang="en-US" sz="3200" dirty="0" err="1"/>
              <a:t>Mucocutaneous</a:t>
            </a:r>
            <a:r>
              <a:rPr lang="en-US" sz="3200" dirty="0"/>
              <a:t> Candidiasis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Severe Combined Immunodeficiency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2" y="3678644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13434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4134" y="159981"/>
            <a:ext cx="9347200" cy="12954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Chronic </a:t>
            </a:r>
            <a:r>
              <a:rPr lang="en-US" altLang="en-US" b="1" dirty="0" err="1"/>
              <a:t>Mucocutaneous</a:t>
            </a:r>
            <a:r>
              <a:rPr lang="en-US" altLang="en-US" b="1" dirty="0"/>
              <a:t> Candidiasis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112242" y="1737054"/>
            <a:ext cx="7010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SzPct val="80000"/>
            </a:pPr>
            <a:r>
              <a:rPr lang="en-US" altLang="en-US" b="1" dirty="0"/>
              <a:t>Chronic and Recurrent Candida Infections</a:t>
            </a:r>
          </a:p>
          <a:p>
            <a:pPr eaLnBrk="1" hangingPunct="1">
              <a:buSzPct val="80000"/>
            </a:pPr>
            <a:r>
              <a:rPr lang="en-US" altLang="en-US" b="1" dirty="0" err="1"/>
              <a:t>Fungemia</a:t>
            </a:r>
            <a:r>
              <a:rPr lang="en-US" altLang="en-US" b="1" dirty="0"/>
              <a:t> Rare***</a:t>
            </a:r>
          </a:p>
          <a:p>
            <a:pPr eaLnBrk="1" hangingPunct="1">
              <a:buSzPct val="80000"/>
            </a:pPr>
            <a:r>
              <a:rPr lang="en-US" altLang="en-US" b="1" dirty="0"/>
              <a:t>High incidence of </a:t>
            </a:r>
            <a:r>
              <a:rPr lang="en-US" altLang="en-US" b="1" dirty="0" err="1"/>
              <a:t>endocrinopathies</a:t>
            </a:r>
            <a:endParaRPr lang="en-US" altLang="en-US" b="1" dirty="0"/>
          </a:p>
          <a:p>
            <a:pPr lvl="1" eaLnBrk="1" hangingPunct="1"/>
            <a:r>
              <a:rPr lang="en-US" altLang="en-US" sz="2800" b="1" dirty="0"/>
              <a:t>More common in familial cases</a:t>
            </a:r>
          </a:p>
          <a:p>
            <a:pPr lvl="1" eaLnBrk="1" hangingPunct="1"/>
            <a:r>
              <a:rPr lang="en-US" altLang="en-US" sz="2800" b="1" dirty="0"/>
              <a:t>If associated with </a:t>
            </a:r>
            <a:r>
              <a:rPr lang="en-US" altLang="en-US" sz="2800" b="1" dirty="0" err="1"/>
              <a:t>polyendocrinopathy</a:t>
            </a:r>
            <a:r>
              <a:rPr lang="en-US" altLang="en-US" sz="2800" b="1" dirty="0"/>
              <a:t>, look for AIRE mutation</a:t>
            </a:r>
          </a:p>
          <a:p>
            <a:pPr eaLnBrk="1" hangingPunct="1">
              <a:buSzPct val="80000"/>
            </a:pPr>
            <a:r>
              <a:rPr lang="en-US" altLang="en-US" b="1" dirty="0"/>
              <a:t>Cellular immune studies usually normal</a:t>
            </a:r>
          </a:p>
          <a:p>
            <a:pPr eaLnBrk="1" hangingPunct="1">
              <a:buSzPct val="80000"/>
            </a:pPr>
            <a:r>
              <a:rPr lang="en-US" altLang="en-US" b="1" dirty="0"/>
              <a:t>Many children have non-</a:t>
            </a:r>
            <a:r>
              <a:rPr lang="en-US" altLang="en-US" b="1" dirty="0" err="1"/>
              <a:t>Candidal</a:t>
            </a:r>
            <a:r>
              <a:rPr lang="en-US" altLang="en-US" b="1" dirty="0"/>
              <a:t> infections</a:t>
            </a:r>
          </a:p>
          <a:p>
            <a:pPr eaLnBrk="1" hangingPunct="1">
              <a:buSzPct val="80000"/>
            </a:pPr>
            <a:r>
              <a:rPr lang="en-US" altLang="en-US" b="1" dirty="0"/>
              <a:t>Treatment- Antifungal treatment</a:t>
            </a:r>
          </a:p>
        </p:txBody>
      </p:sp>
    </p:spTree>
    <p:extLst>
      <p:ext uri="{BB962C8B-B14F-4D97-AF65-F5344CB8AC3E}">
        <p14:creationId xmlns:p14="http://schemas.microsoft.com/office/powerpoint/2010/main" val="85856621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8 week old male infant with “umbilical cord that won’t come off.”  Had surgical repair of inguinal hernia- poor wound healing.  No pus.  No family history of immune deficiency.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CBC revealed WBC 25k.</a:t>
            </a:r>
          </a:p>
        </p:txBody>
      </p:sp>
    </p:spTree>
    <p:extLst>
      <p:ext uri="{BB962C8B-B14F-4D97-AF65-F5344CB8AC3E}">
        <p14:creationId xmlns:p14="http://schemas.microsoft.com/office/powerpoint/2010/main" val="168876168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LAD ABD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40" y="0"/>
            <a:ext cx="597058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cess 1"/>
          <p:cNvSpPr/>
          <p:nvPr/>
        </p:nvSpPr>
        <p:spPr bwMode="auto">
          <a:xfrm>
            <a:off x="6439200" y="4436346"/>
            <a:ext cx="1860214" cy="1520521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242447" y="4615231"/>
            <a:ext cx="2343154" cy="130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367653" y="4812003"/>
            <a:ext cx="1735007" cy="93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67655" y="4704672"/>
            <a:ext cx="1290020" cy="1270084"/>
          </a:xfrm>
          <a:prstGeom prst="rect">
            <a:avLst/>
          </a:prstGeom>
          <a:solidFill>
            <a:schemeClr val="accent5">
              <a:lumMod val="1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8956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42999" y="2686973"/>
            <a:ext cx="9638211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Interferon Gamma Receptor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Leukocyte Adhesion Defect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252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99" name="Group 12298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300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28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0" name="Rectangle 12329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32" name="Group 12331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333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36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Clinical Features of Primary ID</a:t>
            </a: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48EC3BF3-61E8-71CC-4B4A-A6185DD1E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3315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896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214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493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837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42999" y="2686973"/>
            <a:ext cx="9141823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Interferon Gamma Receptor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Leukocyte Adhesion Defect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4325591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378398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/>
              <a:t>Leukocyte Adhesion Defect (LAD)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b="1"/>
              <a:t>Absent beta subunit (CD18) on cell surface glycoproteins (CD11 family)</a:t>
            </a:r>
          </a:p>
          <a:p>
            <a:pPr eaLnBrk="1" hangingPunct="1"/>
            <a:r>
              <a:rPr lang="en-US" altLang="en-US" sz="2400" b="1"/>
              <a:t>Neutrophils cannot migrate toward inflammatory stimuli or adhere to vascular endothelium</a:t>
            </a:r>
          </a:p>
          <a:p>
            <a:pPr eaLnBrk="1" hangingPunct="1"/>
            <a:r>
              <a:rPr lang="en-US" altLang="en-US" sz="2400" b="1"/>
              <a:t>Clinically:</a:t>
            </a:r>
          </a:p>
          <a:p>
            <a:pPr lvl="1" eaLnBrk="1" hangingPunct="1"/>
            <a:r>
              <a:rPr lang="en-US" altLang="en-US" sz="2100" b="1"/>
              <a:t>Recurrent soft tissue infections</a:t>
            </a:r>
          </a:p>
          <a:p>
            <a:pPr lvl="1" eaLnBrk="1" hangingPunct="1"/>
            <a:r>
              <a:rPr lang="en-US" altLang="en-US" sz="2100" b="1"/>
              <a:t>Delayed umbilical separation**</a:t>
            </a:r>
          </a:p>
          <a:p>
            <a:pPr lvl="1" eaLnBrk="1" hangingPunct="1"/>
            <a:r>
              <a:rPr lang="en-US" altLang="en-US" sz="2100" b="1"/>
              <a:t>Severe peridontal disease**</a:t>
            </a:r>
          </a:p>
          <a:p>
            <a:pPr lvl="1" eaLnBrk="1" hangingPunct="1"/>
            <a:r>
              <a:rPr lang="en-US" altLang="en-US" sz="2100" b="1"/>
              <a:t>No pus formation despite high WBC counts**</a:t>
            </a:r>
          </a:p>
        </p:txBody>
      </p:sp>
    </p:spTree>
    <p:extLst>
      <p:ext uri="{BB962C8B-B14F-4D97-AF65-F5344CB8AC3E}">
        <p14:creationId xmlns:p14="http://schemas.microsoft.com/office/powerpoint/2010/main" val="444733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LAD (cont)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en-US" altLang="en-US" sz="3200" b="1"/>
              <a:t>Diagnosis- Obtain lymphocyte subsets with CD11/ CD18 numbers</a:t>
            </a:r>
          </a:p>
          <a:p>
            <a:pPr lvl="1" eaLnBrk="1" hangingPunct="1">
              <a:buFont typeface="Wingdings" charset="2"/>
              <a:buNone/>
            </a:pPr>
            <a:endParaRPr lang="en-US" altLang="en-US" sz="3200" b="1"/>
          </a:p>
          <a:p>
            <a:pPr lvl="1" eaLnBrk="1" hangingPunct="1">
              <a:buFont typeface="Wingdings" charset="2"/>
              <a:buNone/>
            </a:pPr>
            <a:r>
              <a:rPr lang="en-US" altLang="en-US" sz="3200" b="1"/>
              <a:t>Treatment- BMT</a:t>
            </a:r>
          </a:p>
          <a:p>
            <a:pPr eaLnBrk="1" hangingPunct="1"/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8999626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3 year old male with pale skin and silvery hair.  Has had recurrent lung infections.  He also has a history of nystagmus.</a:t>
            </a:r>
          </a:p>
          <a:p>
            <a:pPr eaLnBrk="1" hangingPunct="1"/>
            <a:endParaRPr lang="en-US" altLang="en-US" sz="3200" b="1"/>
          </a:p>
          <a:p>
            <a:pPr eaLnBrk="1" hangingPunct="1"/>
            <a:r>
              <a:rPr lang="en-US" altLang="en-US" sz="3200" b="1"/>
              <a:t>On blood smear, large granules are seen.</a:t>
            </a:r>
          </a:p>
          <a:p>
            <a:pPr eaLnBrk="1" hangingPunct="1">
              <a:buFont typeface="Wingdings" charset="2"/>
              <a:buNone/>
            </a:pPr>
            <a:endParaRPr lang="en-US" altLang="en-US" sz="3200" b="1"/>
          </a:p>
        </p:txBody>
      </p:sp>
    </p:spTree>
    <p:extLst>
      <p:ext uri="{BB962C8B-B14F-4D97-AF65-F5344CB8AC3E}">
        <p14:creationId xmlns:p14="http://schemas.microsoft.com/office/powerpoint/2010/main" val="3246050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2708" name="Picture 4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91440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0563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3731" name="Picture 3" descr="Untitled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533400"/>
            <a:ext cx="7620000" cy="5995988"/>
          </a:xfrm>
          <a:noFill/>
        </p:spPr>
      </p:pic>
    </p:spTree>
    <p:extLst>
      <p:ext uri="{BB962C8B-B14F-4D97-AF65-F5344CB8AC3E}">
        <p14:creationId xmlns:p14="http://schemas.microsoft.com/office/powerpoint/2010/main" val="346721129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52867" y="2703929"/>
            <a:ext cx="5214768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Chediak</a:t>
            </a:r>
            <a:r>
              <a:rPr lang="en-US" sz="3200" dirty="0"/>
              <a:t> Higashi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202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324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52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4" name="Rectangle 13353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56" name="Group 13355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3357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85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Common Clinical Findings in Primary ID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48DC2846-5071-7FCC-2144-4F518B721C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882780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12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8384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415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346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52867" y="2703929"/>
            <a:ext cx="5214768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Chediak</a:t>
            </a:r>
            <a:r>
              <a:rPr lang="en-US" sz="3200" dirty="0"/>
              <a:t> Higashi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781300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3258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Chediak Higashi Syndrome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/>
              <a:t>Autosomal recessive disease.</a:t>
            </a:r>
          </a:p>
          <a:p>
            <a:pPr eaLnBrk="1" hangingPunct="1"/>
            <a:r>
              <a:rPr lang="en-US" altLang="en-US" sz="2400" b="1" dirty="0"/>
              <a:t>Disease of hematologic, immune and neurological systems. Platelet dysfunction leads to bleeding.  Defect in leukocytes, neutropenia and decreased NK cell numbers.  Patients have </a:t>
            </a:r>
            <a:r>
              <a:rPr lang="en-US" altLang="en-US" sz="2400" b="1" dirty="0" err="1"/>
              <a:t>oculocutaneous</a:t>
            </a:r>
            <a:r>
              <a:rPr lang="en-US" altLang="en-US" sz="2400" b="1" dirty="0"/>
              <a:t> albinism.  Hair appears silvery.  As adults, develop ataxia and peripheral neuropathy.  EBV can lead to fatal lymphoma.</a:t>
            </a:r>
          </a:p>
          <a:p>
            <a:pPr eaLnBrk="1" hangingPunct="1"/>
            <a:r>
              <a:rPr lang="en-US" altLang="en-US" sz="2400" b="1" dirty="0"/>
              <a:t>Treatment:  Prophylactic antibiotics; BMT</a:t>
            </a:r>
          </a:p>
        </p:txBody>
      </p:sp>
    </p:spTree>
    <p:extLst>
      <p:ext uri="{BB962C8B-B14F-4D97-AF65-F5344CB8AC3E}">
        <p14:creationId xmlns:p14="http://schemas.microsoft.com/office/powerpoint/2010/main" val="179270587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4 year old with history of two Neisseria meningitis infections.  Otherwise healthy.  Growing well.  Active.</a:t>
            </a:r>
          </a:p>
        </p:txBody>
      </p:sp>
    </p:spTree>
    <p:extLst>
      <p:ext uri="{BB962C8B-B14F-4D97-AF65-F5344CB8AC3E}">
        <p14:creationId xmlns:p14="http://schemas.microsoft.com/office/powerpoint/2010/main" val="298771437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72968" y="2651463"/>
            <a:ext cx="5871716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Complement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200551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694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66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2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348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76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8" name="Rectangle 14377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80" name="Group 14379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381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409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300" b="1">
                <a:solidFill>
                  <a:srgbClr val="FFFFFF"/>
                </a:solidFill>
              </a:rPr>
              <a:t>Indications to Evaluate Humoral Immune System</a:t>
            </a: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90D8DF5A-A50B-A7B1-55C3-906AE5860B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47677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5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72968" y="2651463"/>
            <a:ext cx="5871716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Complement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2" y="3187700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93432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81001"/>
            <a:ext cx="7158038" cy="1412875"/>
          </a:xfrm>
        </p:spPr>
        <p:txBody>
          <a:bodyPr/>
          <a:lstStyle/>
          <a:p>
            <a:pPr eaLnBrk="1" hangingPunct="1"/>
            <a:r>
              <a:rPr lang="en-US" altLang="en-US" b="1"/>
              <a:t>Complement Deficiency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757363" y="1645920"/>
            <a:ext cx="8494714" cy="445008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b="1" dirty="0"/>
              <a:t>Reported deficiency of all complement components, still uncommon ID</a:t>
            </a:r>
          </a:p>
          <a:p>
            <a:pPr eaLnBrk="1" hangingPunct="1"/>
            <a:r>
              <a:rPr lang="en-US" altLang="en-US" sz="2400" b="1" dirty="0"/>
              <a:t>Associated  with recurrent pyogenic infections and CT diseases (esp. C2 &amp; C4)</a:t>
            </a:r>
          </a:p>
          <a:p>
            <a:pPr eaLnBrk="1" hangingPunct="1"/>
            <a:r>
              <a:rPr lang="en-US" altLang="en-US" sz="2400" b="1" dirty="0"/>
              <a:t>Deficiency of C5-8 associate with recurrent Neisseria species infection- meningitis (C6)**</a:t>
            </a:r>
          </a:p>
          <a:p>
            <a:pPr eaLnBrk="1" hangingPunct="1"/>
            <a:r>
              <a:rPr lang="en-US" altLang="en-US" sz="2400" b="1" dirty="0"/>
              <a:t>Deficiency of C1 esterase inhibitor assoc. with angioedema (hereditary- HAE)</a:t>
            </a:r>
          </a:p>
          <a:p>
            <a:pPr eaLnBrk="1" hangingPunct="1"/>
            <a:r>
              <a:rPr lang="en-US" altLang="en-US" sz="2400" b="1" dirty="0"/>
              <a:t>Treatment- Late components C5-C9- Penicillin</a:t>
            </a:r>
          </a:p>
          <a:p>
            <a:pPr lvl="1" eaLnBrk="1" hangingPunct="1"/>
            <a:r>
              <a:rPr lang="en-US" altLang="en-US" sz="2100" b="1" dirty="0"/>
              <a:t>HAE-Fresh Frozen Plasma, </a:t>
            </a:r>
            <a:r>
              <a:rPr lang="en-US" altLang="en-US" sz="2100" b="1" dirty="0" err="1"/>
              <a:t>Danazol</a:t>
            </a:r>
            <a:r>
              <a:rPr lang="en-US" altLang="en-US" sz="2100" b="1" dirty="0"/>
              <a:t>/</a:t>
            </a:r>
            <a:r>
              <a:rPr lang="en-US" altLang="en-US" sz="2100" b="1" dirty="0" err="1"/>
              <a:t>Stanazol</a:t>
            </a:r>
            <a:r>
              <a:rPr lang="en-US" altLang="en-US" sz="2100" b="1" dirty="0"/>
              <a:t>, C1 Esterase Inhibitor- prophylaxis or treatment</a:t>
            </a:r>
          </a:p>
        </p:txBody>
      </p:sp>
    </p:spTree>
    <p:extLst>
      <p:ext uri="{BB962C8B-B14F-4D97-AF65-F5344CB8AC3E}">
        <p14:creationId xmlns:p14="http://schemas.microsoft.com/office/powerpoint/2010/main" val="31190293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2 year old male with eczema, recurrent infections and easy bruising.  As an infant, bloody diarrhea and “pink tears.”</a:t>
            </a:r>
          </a:p>
          <a:p>
            <a:pPr eaLnBrk="1" hangingPunct="1"/>
            <a:r>
              <a:rPr lang="en-US" altLang="en-US" b="1"/>
              <a:t>Other male infants in family with similar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8942995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43988" y="2814442"/>
            <a:ext cx="5179257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Chediak</a:t>
            </a:r>
            <a:r>
              <a:rPr lang="en-US" sz="3200" dirty="0"/>
              <a:t> Higashi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415864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7663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650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347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43988" y="2814442"/>
            <a:ext cx="5179257" cy="2062103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Chediak</a:t>
            </a:r>
            <a:r>
              <a:rPr lang="en-US" sz="3200" dirty="0"/>
              <a:t> Higashi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WHIM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STAT 3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468921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57957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/>
              <a:t>Wiskott Aldrich Syndrome (WAS)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X-linked recessive X 11.22-11.23; lack WASP – important in cell signaling in lymphoid and megakaryocytic cells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Triad: Eczema, thrombocytopenia (&lt;20,000 &amp; small)**, increased susceptibility to infections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Presentation: bloody diarrhea/bloody tears, prolonged bleeding from circumcision, excessive bruising; later P. </a:t>
            </a:r>
            <a:r>
              <a:rPr lang="en-US" altLang="en-US" sz="2400" b="1" dirty="0" err="1"/>
              <a:t>jirovecii</a:t>
            </a:r>
            <a:r>
              <a:rPr lang="en-US" altLang="en-US" sz="2400" b="1" dirty="0"/>
              <a:t>, herpes virus, autoimmune </a:t>
            </a:r>
            <a:r>
              <a:rPr lang="en-US" altLang="en-US" sz="2400" b="1" dirty="0" err="1"/>
              <a:t>cytopenias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vasculitis</a:t>
            </a:r>
            <a:endParaRPr lang="en-US" altLang="en-US" sz="24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Treatment:  BMT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Cause of death: infection, bleeding, EBV induced </a:t>
            </a:r>
            <a:r>
              <a:rPr lang="en-US" altLang="en-US" sz="2400" b="1" dirty="0" err="1"/>
              <a:t>lymphoreticular</a:t>
            </a:r>
            <a:r>
              <a:rPr lang="en-US" altLang="en-US" sz="2400" b="1" dirty="0"/>
              <a:t> malignancy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4090791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/>
              <a:t>When to think about ID diagnosis?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sz="1800" b="1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6B45A256-19C1-2550-7BD1-054D0CC41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9622" r="-9622"/>
          <a:stretch>
            <a:fillRect/>
          </a:stretch>
        </p:blipFill>
        <p:spPr>
          <a:xfrm>
            <a:off x="622594" y="1697516"/>
            <a:ext cx="106425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5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Indications to Evaluate Cellular Immune System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02594" y="2376096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Persistent Fungal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 Viral Infections (HSV, VZ, CMV, EBV, enterovirus)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Protozoa (Cryptosporidium, toxoplasmosis)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Mycobacteria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Fungal (Candida, PCP)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Bacteria, gram negative enteric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Persistent Diarrhea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Failure to thrive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Lymphocytopenia**- Risk for GVHD</a:t>
            </a:r>
          </a:p>
        </p:txBody>
      </p:sp>
    </p:spTree>
    <p:extLst>
      <p:ext uri="{BB962C8B-B14F-4D97-AF65-F5344CB8AC3E}">
        <p14:creationId xmlns:p14="http://schemas.microsoft.com/office/powerpoint/2010/main" val="44907195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193" name="Rectangle 93192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195" name="Group 93194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3196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7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8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9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0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1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2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3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4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5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6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7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8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09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4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5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6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7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8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19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0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1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22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224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26" name="Rectangle 93225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28" name="Group 93227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3229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0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1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2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3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4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5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6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8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9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0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1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2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3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4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5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6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7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8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9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0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1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2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3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4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5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257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Physical Exam</a:t>
            </a:r>
          </a:p>
        </p:txBody>
      </p:sp>
      <p:graphicFrame>
        <p:nvGraphicFramePr>
          <p:cNvPr id="93189" name="Rectangle 3">
            <a:extLst>
              <a:ext uri="{FF2B5EF4-FFF2-40B4-BE49-F238E27FC236}">
                <a16:creationId xmlns:a16="http://schemas.microsoft.com/office/drawing/2014/main" id="{3607B8A8-52EE-8EF5-32B1-A0EA4386C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03266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502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7" name="Group 94216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4218" name="Rectangle 94217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219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Laboratory Testing</a:t>
            </a:r>
          </a:p>
        </p:txBody>
      </p:sp>
      <p:pic>
        <p:nvPicPr>
          <p:cNvPr id="94213" name="Picture 94212" descr="Chemical formulae are written on paper">
            <a:extLst>
              <a:ext uri="{FF2B5EF4-FFF2-40B4-BE49-F238E27FC236}">
                <a16:creationId xmlns:a16="http://schemas.microsoft.com/office/drawing/2014/main" id="{B96D681E-FE86-34EC-3C3A-DF4718E4BB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61" r="31217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94221" name="Group 94220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4222" name="Rectangle 94221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Rectangle 94224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6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7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29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0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1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2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3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4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5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6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7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8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39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1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2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6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7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49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0" name="Rectangle 94249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1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2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3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4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7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8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Rectangle 94261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75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Antibody mediated immunity</a:t>
            </a:r>
          </a:p>
          <a:p>
            <a:pPr lvl="1" eaLnBrk="1" hangingPunct="1"/>
            <a:r>
              <a:rPr lang="en-US" altLang="en-US" b="1"/>
              <a:t>Quantitative serum immunoglobulins</a:t>
            </a:r>
          </a:p>
          <a:p>
            <a:pPr lvl="1" eaLnBrk="1" hangingPunct="1"/>
            <a:r>
              <a:rPr lang="en-US" altLang="en-US" b="1"/>
              <a:t>Iso-hemagglutinins (Anti A, Anti B)</a:t>
            </a:r>
          </a:p>
          <a:p>
            <a:pPr lvl="1" eaLnBrk="1" hangingPunct="1"/>
            <a:r>
              <a:rPr lang="en-US" altLang="en-US" b="1"/>
              <a:t>Antibodies to Tetanus and Diphtheria (protein antigens)</a:t>
            </a:r>
          </a:p>
          <a:p>
            <a:pPr lvl="1" eaLnBrk="1" hangingPunct="1"/>
            <a:r>
              <a:rPr lang="en-US" altLang="en-US" b="1"/>
              <a:t> Antibodies to H influenza B and Pneumococcal (polysaccharide antigens)</a:t>
            </a:r>
          </a:p>
        </p:txBody>
      </p:sp>
    </p:spTree>
    <p:extLst>
      <p:ext uri="{BB962C8B-B14F-4D97-AF65-F5344CB8AC3E}">
        <p14:creationId xmlns:p14="http://schemas.microsoft.com/office/powerpoint/2010/main" val="90122578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41" name="Group 95240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5242" name="Rectangle 95241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243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Laboratory Testing</a:t>
            </a:r>
          </a:p>
        </p:txBody>
      </p:sp>
      <p:pic>
        <p:nvPicPr>
          <p:cNvPr id="95237" name="Picture 95236" descr="Solution dispensed using electronic pipette">
            <a:extLst>
              <a:ext uri="{FF2B5EF4-FFF2-40B4-BE49-F238E27FC236}">
                <a16:creationId xmlns:a16="http://schemas.microsoft.com/office/drawing/2014/main" id="{211AD17A-FAFC-E3BD-7CFB-33204E1EC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1" r="30510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95245" name="Group 95244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5246" name="Rectangle 95245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7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8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49" name="Rectangle 95248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0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2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3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4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5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6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7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8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59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0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1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2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3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4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5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6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7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8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69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0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1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2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3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4" name="Rectangle 95273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5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6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7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8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79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0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1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2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3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4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5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6" name="Rectangle 95285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7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8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9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0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1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2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3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4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5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6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7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8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99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 typeface="Wingdings" charset="2"/>
              <a:buNone/>
            </a:pPr>
            <a:r>
              <a:rPr lang="en-US" altLang="en-US" sz="2400" b="1" dirty="0"/>
              <a:t>T-cell immunity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en-US" sz="2400" b="1" dirty="0"/>
              <a:t>CBC with differential- calculate ALC</a:t>
            </a:r>
          </a:p>
          <a:p>
            <a:pPr lvl="1" eaLnBrk="1" hangingPunct="1"/>
            <a:r>
              <a:rPr lang="en-US" altLang="en-US" sz="2400" b="1" dirty="0"/>
              <a:t>Cell surface markers/ subsets</a:t>
            </a:r>
          </a:p>
          <a:p>
            <a:pPr lvl="1" eaLnBrk="1" hangingPunct="1"/>
            <a:r>
              <a:rPr lang="en-US" altLang="en-US" sz="2400" b="1" dirty="0"/>
              <a:t>Mitogen proliferation studies</a:t>
            </a:r>
          </a:p>
          <a:p>
            <a:pPr lvl="1" eaLnBrk="1" hangingPunct="1"/>
            <a:r>
              <a:rPr lang="en-US" altLang="en-US" sz="2400" b="1" dirty="0"/>
              <a:t>Delayed hypersensitivity skin tests-candida, tetanus (individuals &gt; 2 y/o)</a:t>
            </a:r>
          </a:p>
          <a:p>
            <a:pPr lvl="1" eaLnBrk="1" hangingPunct="1">
              <a:buFont typeface="Wingdings" charset="2"/>
              <a:buNone/>
            </a:pPr>
            <a:endParaRPr lang="en-US" altLang="en-US" sz="2400" b="1" dirty="0"/>
          </a:p>
          <a:p>
            <a:pPr lvl="1" eaLnBrk="1" hangingPunct="1">
              <a:buFont typeface="Wingdings" charset="2"/>
              <a:buNone/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6031642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5" name="Group 96264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6266" name="Rectangle 96265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267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58" y="354503"/>
            <a:ext cx="6050713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Laboratory Testing</a:t>
            </a:r>
          </a:p>
        </p:txBody>
      </p:sp>
      <p:pic>
        <p:nvPicPr>
          <p:cNvPr id="96261" name="Picture 96260" descr="Vaccine storage and manufacturing">
            <a:extLst>
              <a:ext uri="{FF2B5EF4-FFF2-40B4-BE49-F238E27FC236}">
                <a16:creationId xmlns:a16="http://schemas.microsoft.com/office/drawing/2014/main" id="{2A92ECFE-B7B1-8710-4E5D-050BB453D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50" r="23031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96269" name="Group 96268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6270" name="Rectangle 96269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1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2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3" name="Rectangle 96272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4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5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6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7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8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79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5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6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7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89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0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1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2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3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4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5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7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8" name="Rectangle 96297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99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0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1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2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3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4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5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6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7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09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0" name="Rectangle 96309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1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2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3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4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5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6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7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8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19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0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1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2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23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5044323" y="1636187"/>
            <a:ext cx="6078453" cy="3541714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Neutrophil function: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b="1" dirty="0" err="1"/>
              <a:t>Nitroblue</a:t>
            </a:r>
            <a:r>
              <a:rPr lang="en-US" altLang="en-US" sz="2400" b="1" dirty="0"/>
              <a:t> tetrazolium dye test (NBT)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b="1" dirty="0"/>
              <a:t>Oxidative burst assay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b="1" dirty="0"/>
              <a:t>1,2,3 </a:t>
            </a:r>
            <a:r>
              <a:rPr lang="en-US" altLang="en-US" sz="2400" b="1" dirty="0" err="1"/>
              <a:t>Dihydrorrhodamine</a:t>
            </a:r>
            <a:endParaRPr lang="en-US" altLang="en-US" sz="2400" b="1" dirty="0"/>
          </a:p>
          <a:p>
            <a:pPr eaLnBrk="1" hangingPunct="1">
              <a:lnSpc>
                <a:spcPct val="110000"/>
              </a:lnSpc>
            </a:pPr>
            <a:endParaRPr lang="en-US" altLang="en-US" b="1" dirty="0"/>
          </a:p>
          <a:p>
            <a:pPr eaLnBrk="1" hangingPunct="1">
              <a:lnSpc>
                <a:spcPct val="110000"/>
              </a:lnSpc>
            </a:pPr>
            <a:r>
              <a:rPr lang="en-US" altLang="en-US" b="1" dirty="0"/>
              <a:t>Complement function: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b="1" dirty="0"/>
              <a:t>Total hemolytic complement test, C3, C4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b="1" dirty="0"/>
              <a:t>Quantitative measurements of components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b="1" dirty="0"/>
              <a:t>Functional assays for components</a:t>
            </a:r>
          </a:p>
        </p:txBody>
      </p:sp>
    </p:spTree>
    <p:extLst>
      <p:ext uri="{BB962C8B-B14F-4D97-AF65-F5344CB8AC3E}">
        <p14:creationId xmlns:p14="http://schemas.microsoft.com/office/powerpoint/2010/main" val="180293326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288" name="Rectangle 9728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290" name="Group 9728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9729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9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1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sz="4000" dirty="0"/>
              <a:t>Treatment</a:t>
            </a:r>
          </a:p>
        </p:txBody>
      </p:sp>
      <p:cxnSp>
        <p:nvCxnSpPr>
          <p:cNvPr id="97319" name="Straight Connector 9731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sz="2800" b="1" dirty="0"/>
              <a:t>Antibody deficiency (XLA, Hyper IgM, Hyper </a:t>
            </a:r>
            <a:r>
              <a:rPr lang="en-US" altLang="en-US" sz="2800" b="1" dirty="0" err="1"/>
              <a:t>IgE</a:t>
            </a:r>
            <a:r>
              <a:rPr lang="en-US" altLang="en-US" sz="2800" b="1" dirty="0"/>
              <a:t>)</a:t>
            </a:r>
          </a:p>
          <a:p>
            <a:pPr lvl="1" eaLnBrk="1" hangingPunct="1"/>
            <a:r>
              <a:rPr lang="en-US" altLang="en-US" sz="2800" b="1" dirty="0"/>
              <a:t>IVIG (400mg/kg/dose every 4 weeks) or SCIG (100-150 mg/kg weekly, every other week or more often)</a:t>
            </a:r>
          </a:p>
          <a:p>
            <a:pPr lvl="1" eaLnBrk="1" hangingPunct="1"/>
            <a:r>
              <a:rPr lang="en-US" altLang="en-US" sz="2800" b="1" dirty="0"/>
              <a:t>Prophylactic antibiotics (not universal)</a:t>
            </a:r>
          </a:p>
          <a:p>
            <a:pPr lvl="1" eaLnBrk="1" hangingPunct="1"/>
            <a:r>
              <a:rPr lang="en-US" altLang="en-US" sz="2800" b="1" dirty="0"/>
              <a:t>Bone marrow transplantation in some patients- Hyper IgM</a:t>
            </a:r>
          </a:p>
          <a:p>
            <a:pPr lvl="1" eaLnBrk="1" hangingPunct="1"/>
            <a:r>
              <a:rPr lang="en-US" altLang="en-US" sz="2800" b="1" dirty="0"/>
              <a:t>Frequent follow-up q 4-6 months</a:t>
            </a:r>
          </a:p>
        </p:txBody>
      </p:sp>
      <p:grpSp>
        <p:nvGrpSpPr>
          <p:cNvPr id="97321" name="Group 9732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9732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2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3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287768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T cell disorders/ Combined Immunodeficiency (SCID, WAS, DGA, XLP)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Stem cell transplantation/BMT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Enzyme replacement (ADA)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err="1"/>
              <a:t>Thymic</a:t>
            </a:r>
            <a:r>
              <a:rPr lang="en-US" altLang="en-US" sz="2400" b="1" dirty="0"/>
              <a:t> implant (Di George)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IVIG (400mg/kg/dose every 4 weeks) or SCIG (100-150 mg/kg weekly, every other week or more often)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Prophylactic </a:t>
            </a:r>
            <a:r>
              <a:rPr lang="en-US" altLang="en-US" sz="2400" b="1" dirty="0" err="1"/>
              <a:t>po</a:t>
            </a:r>
            <a:r>
              <a:rPr lang="en-US" altLang="en-US" sz="2400" b="1" dirty="0"/>
              <a:t> antibiotics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Avoidance of live viral vaccines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Irradiation and </a:t>
            </a:r>
            <a:r>
              <a:rPr lang="en-US" altLang="en-US" sz="2400" b="1" dirty="0" err="1"/>
              <a:t>leuko</a:t>
            </a:r>
            <a:r>
              <a:rPr lang="en-US" altLang="en-US" sz="2400" b="1" dirty="0"/>
              <a:t>-depleted blood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Frequent follow-up</a:t>
            </a:r>
          </a:p>
        </p:txBody>
      </p:sp>
    </p:spTree>
    <p:extLst>
      <p:ext uri="{BB962C8B-B14F-4D97-AF65-F5344CB8AC3E}">
        <p14:creationId xmlns:p14="http://schemas.microsoft.com/office/powerpoint/2010/main" val="208763640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Phagocytic cell deficiency:</a:t>
            </a:r>
          </a:p>
          <a:p>
            <a:pPr lvl="1" eaLnBrk="1" hangingPunct="1"/>
            <a:r>
              <a:rPr lang="en-US" altLang="en-US" sz="2800" b="1" dirty="0"/>
              <a:t>Prophylactic antimicrobials-Bactrim/Itraconazole</a:t>
            </a:r>
          </a:p>
          <a:p>
            <a:pPr lvl="1" eaLnBrk="1" hangingPunct="1"/>
            <a:r>
              <a:rPr lang="en-US" altLang="en-US" sz="2800" b="1" dirty="0"/>
              <a:t>Gamma interferon in CGD</a:t>
            </a:r>
          </a:p>
          <a:p>
            <a:pPr lvl="1" eaLnBrk="1" hangingPunct="1"/>
            <a:r>
              <a:rPr lang="en-US" altLang="en-US" sz="2800" b="1" dirty="0"/>
              <a:t>Avoidance of live viral vaccines</a:t>
            </a:r>
          </a:p>
          <a:p>
            <a:pPr lvl="1" eaLnBrk="1" hangingPunct="1"/>
            <a:r>
              <a:rPr lang="en-US" altLang="en-US" sz="2800" b="1" dirty="0"/>
              <a:t>Bone marrow transplantation in some patients</a:t>
            </a:r>
          </a:p>
          <a:p>
            <a:pPr lvl="1" eaLnBrk="1" hangingPunct="1"/>
            <a:r>
              <a:rPr lang="en-US" altLang="en-US" sz="2800" b="1" dirty="0"/>
              <a:t>Frequent follow-up</a:t>
            </a:r>
          </a:p>
        </p:txBody>
      </p:sp>
    </p:spTree>
    <p:extLst>
      <p:ext uri="{BB962C8B-B14F-4D97-AF65-F5344CB8AC3E}">
        <p14:creationId xmlns:p14="http://schemas.microsoft.com/office/powerpoint/2010/main" val="31486814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b="1" dirty="0"/>
              <a:t>Complement deficiency:</a:t>
            </a:r>
          </a:p>
          <a:p>
            <a:pPr lvl="1" eaLnBrk="1" hangingPunct="1"/>
            <a:r>
              <a:rPr lang="en-US" altLang="en-US" sz="2800" b="1" dirty="0"/>
              <a:t>Prophylactic antibiotics-Penicillin</a:t>
            </a:r>
          </a:p>
          <a:p>
            <a:pPr lvl="1" eaLnBrk="1" hangingPunct="1"/>
            <a:r>
              <a:rPr lang="en-US" altLang="en-US" sz="2800" b="1" dirty="0"/>
              <a:t>Immunizations with bacterial polysaccharide vaccines</a:t>
            </a:r>
          </a:p>
          <a:p>
            <a:pPr lvl="1" eaLnBrk="1" hangingPunct="1"/>
            <a:r>
              <a:rPr lang="en-US" altLang="en-US" sz="2800" b="1" dirty="0"/>
              <a:t>Frequent use of IV antibiotics</a:t>
            </a:r>
          </a:p>
          <a:p>
            <a:pPr lvl="1" eaLnBrk="1" hangingPunct="1"/>
            <a:r>
              <a:rPr lang="en-US" altLang="en-US" sz="2800" b="1" dirty="0"/>
              <a:t>Frequent follow-up</a:t>
            </a:r>
          </a:p>
        </p:txBody>
      </p:sp>
    </p:spTree>
    <p:extLst>
      <p:ext uri="{BB962C8B-B14F-4D97-AF65-F5344CB8AC3E}">
        <p14:creationId xmlns:p14="http://schemas.microsoft.com/office/powerpoint/2010/main" val="347603111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Thank You</a:t>
            </a:r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en-US" sz="35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4722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11 year old male with recurrent sinus infections.  Also, history of “reaction” with blood transfusion in past.  Otherwise, growing well.  Active</a:t>
            </a:r>
            <a:r>
              <a:rPr lang="en-US" altLang="en-US"/>
              <a:t>.  </a:t>
            </a:r>
            <a:r>
              <a:rPr lang="en-US" altLang="en-US" b="1"/>
              <a:t>Good appetite.  </a:t>
            </a:r>
          </a:p>
        </p:txBody>
      </p:sp>
    </p:spTree>
    <p:extLst>
      <p:ext uri="{BB962C8B-B14F-4D97-AF65-F5344CB8AC3E}">
        <p14:creationId xmlns:p14="http://schemas.microsoft.com/office/powerpoint/2010/main" val="285717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52494" y="2346369"/>
            <a:ext cx="5756306" cy="3317831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No Primary Immunodeficiency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  <p:pic>
        <p:nvPicPr>
          <p:cNvPr id="26" name="alarm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5664200"/>
            <a:ext cx="292100" cy="190500"/>
          </a:xfrm>
          <a:prstGeom prst="rect">
            <a:avLst/>
          </a:prstGeom>
        </p:spPr>
      </p:pic>
      <p:sp>
        <p:nvSpPr>
          <p:cNvPr id="27" name="counter"/>
          <p:cNvSpPr/>
          <p:nvPr/>
        </p:nvSpPr>
        <p:spPr bwMode="auto">
          <a:xfrm>
            <a:off x="317500" y="5880100"/>
            <a:ext cx="825500" cy="825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483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5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1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42900" y="1902264"/>
            <a:ext cx="11506200" cy="4623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Dr. Hernandez-Trujillo disclosed relevant conflicts of interests (COIs) and/or financial relationships in the past 24 months with the following ineligible companies: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99CB"/>
              </a:solidFill>
              <a:effectLst/>
              <a:uLnTx/>
              <a:uFillTx/>
              <a:latin typeface="Calibri" panose="020F0502020204030204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All COIs have been mitigated prior to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Dr. Hernandez-Trujillo will support this presentation and clinical recommendations with the “best available evidence” from medical literature.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99CB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 Semibold" panose="020B0702040204020203" pitchFamily="34" charset="0"/>
              </a:rPr>
              <a:t>Dr. Hernandez-Trujillo does not intend to discuss an unapproved/investigative use of a commercial product/device in this presentation.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BA2A-049F-2D5D-DE90-5B7862D3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701"/>
            <a:ext cx="10515600" cy="1325563"/>
          </a:xfrm>
        </p:spPr>
        <p:txBody>
          <a:bodyPr/>
          <a:lstStyle/>
          <a:p>
            <a:r>
              <a:rPr lang="en-US" dirty="0"/>
              <a:t>Disclosure of Relevant Relationship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23900" y="2594508"/>
          <a:ext cx="10744200" cy="205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35871">
                  <a:extLst>
                    <a:ext uri="{9D8B030D-6E8A-4147-A177-3AD203B41FA5}">
                      <a16:colId xmlns:a16="http://schemas.microsoft.com/office/drawing/2014/main" val="2319452945"/>
                    </a:ext>
                  </a:extLst>
                </a:gridCol>
                <a:gridCol w="7708329">
                  <a:extLst>
                    <a:ext uri="{9D8B030D-6E8A-4147-A177-3AD203B41FA5}">
                      <a16:colId xmlns:a16="http://schemas.microsoft.com/office/drawing/2014/main" val="1114523890"/>
                    </a:ext>
                  </a:extLst>
                </a:gridCol>
              </a:tblGrid>
              <a:tr h="2408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Role/ Type of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Ineligible Company(</a:t>
                      </a:r>
                      <a:r>
                        <a:rPr lang="en-US" sz="1600" dirty="0" err="1"/>
                        <a:t>ies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39368"/>
                  </a:ext>
                </a:extLst>
              </a:tr>
              <a:tr h="323982">
                <a:tc>
                  <a:txBody>
                    <a:bodyPr/>
                    <a:lstStyle/>
                    <a:p>
                      <a:r>
                        <a:rPr lang="en-US" sz="1600" b="0" dirty="0"/>
                        <a:t>Advisory Board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Takeda, CSL, Regeneron/Sanofi, ARS, Bryn, Kaleo, Pfizer, </a:t>
                      </a:r>
                      <a:r>
                        <a:rPr lang="en-US" sz="1600" dirty="0" err="1"/>
                        <a:t>Enzyvant</a:t>
                      </a:r>
                      <a:r>
                        <a:rPr lang="en-US" sz="1600" dirty="0"/>
                        <a:t>/ SMPA, Genentech, Bayer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92215"/>
                  </a:ext>
                </a:extLst>
              </a:tr>
              <a:tr h="323982">
                <a:tc>
                  <a:txBody>
                    <a:bodyPr/>
                    <a:lstStyle/>
                    <a:p>
                      <a:r>
                        <a:rPr lang="en-US" sz="1600" dirty="0"/>
                        <a:t>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0333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Enzyvant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33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Kaleo, Takeda, Pharming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333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37758"/>
                  </a:ext>
                </a:extLst>
              </a:tr>
              <a:tr h="323982">
                <a:tc>
                  <a:txBody>
                    <a:bodyPr/>
                    <a:lstStyle/>
                    <a:p>
                      <a:r>
                        <a:rPr lang="en-US" sz="1600" dirty="0"/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CSL, Takeda, Genentech, Kaleo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333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732988"/>
                  </a:ext>
                </a:extLst>
              </a:tr>
              <a:tr h="358344">
                <a:tc>
                  <a:txBody>
                    <a:bodyPr/>
                    <a:lstStyle/>
                    <a:p>
                      <a:r>
                        <a:rPr lang="en-US" sz="1600" dirty="0"/>
                        <a:t>Medical Advisory Committee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Immune Deficiency Foundation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0333D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04315"/>
                  </a:ext>
                </a:extLst>
              </a:tr>
              <a:tr h="358344">
                <a:tc>
                  <a:txBody>
                    <a:bodyPr/>
                    <a:lstStyle/>
                    <a:p>
                      <a:r>
                        <a:rPr lang="en-US" sz="1600" dirty="0"/>
                        <a:t>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National Peanut 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989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933898E-8B16-CC60-297F-669ED8A16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38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37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52494" y="2346369"/>
            <a:ext cx="5756306" cy="3317831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No Primary Immunodeficiency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26" name="alarm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5664200"/>
            <a:ext cx="292100" cy="190500"/>
          </a:xfrm>
          <a:prstGeom prst="rect">
            <a:avLst/>
          </a:prstGeom>
        </p:spPr>
      </p:pic>
      <p:sp>
        <p:nvSpPr>
          <p:cNvPr id="27" name="counter"/>
          <p:cNvSpPr/>
          <p:nvPr/>
        </p:nvSpPr>
        <p:spPr bwMode="auto">
          <a:xfrm>
            <a:off x="317500" y="5880100"/>
            <a:ext cx="825500" cy="825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762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0</a:t>
            </a:r>
          </a:p>
        </p:txBody>
      </p:sp>
      <p:pic>
        <p:nvPicPr>
          <p:cNvPr id="29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7" y="3546136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007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Selective IgA deficiency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2124682"/>
            <a:ext cx="701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Most frequently occurring ID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Serum IgA &lt; 10mg/dL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Most patients are asymptomatic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Assoc. with recurrent sinopulmonary infection, autoimmune, GI &amp; endocrine disorders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Development of anti-IgA Ab may lead to severe anaphylactic reactions with blood transfusions- need IgA depleted blood products***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/>
              <a:t>Treatment – Observation; prophylactic antibiotics</a:t>
            </a:r>
          </a:p>
          <a:p>
            <a:pPr eaLnBrk="1" hangingPunct="1">
              <a:lnSpc>
                <a:spcPct val="80000"/>
              </a:lnSpc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32293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8 month old child with frequent upper respiratory infections (URI).  One episode of otitis media.  Otherwise, good appetite and growing well.  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Labs reveal </a:t>
            </a:r>
            <a:r>
              <a:rPr lang="en-US" altLang="en-US" b="1" dirty="0" err="1"/>
              <a:t>IgG</a:t>
            </a:r>
            <a:r>
              <a:rPr lang="en-US" altLang="en-US" b="1" dirty="0"/>
              <a:t> of 180 (low for age)   Normal IgA and </a:t>
            </a:r>
            <a:r>
              <a:rPr lang="en-US" altLang="en-US" b="1" dirty="0" err="1"/>
              <a:t>IgM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15953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35110" y="2143693"/>
            <a:ext cx="9362924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Transient </a:t>
            </a:r>
            <a:r>
              <a:rPr lang="en-US" sz="3200" dirty="0" err="1"/>
              <a:t>Hypogammaglobulinemia</a:t>
            </a:r>
            <a:r>
              <a:rPr lang="en-US" sz="3200" dirty="0"/>
              <a:t> of Infancy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7561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1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48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3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35110" y="2143693"/>
            <a:ext cx="9510970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Transient </a:t>
            </a:r>
            <a:r>
              <a:rPr lang="en-US" sz="3200" dirty="0" err="1"/>
              <a:t>Hypogammaglobulinemia</a:t>
            </a:r>
            <a:r>
              <a:rPr lang="en-US" sz="3200" dirty="0"/>
              <a:t> of Infancy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2806358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83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15" name="Group 21514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516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44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46" name="Rectangle 21545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48" name="Group 21547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549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1577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FFFF"/>
                </a:solidFill>
              </a:rPr>
              <a:t>Transient Hypogammaglobulinemia of Infancy</a:t>
            </a:r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4F55CB4A-9FB5-BBD1-FEAC-A2EB68407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950005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39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7C5683-7097-FF87-444B-479C16D2A5AC}"/>
              </a:ext>
            </a:extLst>
          </p:cNvPr>
          <p:cNvSpPr/>
          <p:nvPr/>
        </p:nvSpPr>
        <p:spPr>
          <a:xfrm>
            <a:off x="0" y="1109709"/>
            <a:ext cx="12192000" cy="574829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7000">
                <a:schemeClr val="bg1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2992" y="1563168"/>
            <a:ext cx="10515600" cy="886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/>
                <a:uLnTx/>
                <a:uFillTx/>
                <a:latin typeface="Aller" panose="02000503030000020004"/>
                <a:ea typeface="+mj-ea"/>
                <a:cs typeface="+mj-cs"/>
              </a:rPr>
              <a:t>READY, SET, GO…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CB3369"/>
              </a:solidFill>
              <a:effectLst/>
              <a:uLnTx/>
              <a:uFillTx/>
              <a:latin typeface="Aller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00326" y="2595996"/>
            <a:ext cx="7547682" cy="41776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“Join ARS Sessions” button in the Course Portal “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91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NCHCME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37607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91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91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to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pollev.com/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B33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nchcme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B33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008" y="2333897"/>
            <a:ext cx="2793634" cy="452410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615" y="3981072"/>
            <a:ext cx="1084217" cy="1031966"/>
          </a:xfrm>
          <a:prstGeom prst="ellipse">
            <a:avLst/>
          </a:prstGeom>
          <a:solidFill>
            <a:schemeClr val="accent4"/>
          </a:solidFill>
          <a:effectLst>
            <a:innerShdw blurRad="1016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73614" y="5319507"/>
            <a:ext cx="1084217" cy="1031966"/>
          </a:xfrm>
          <a:prstGeom prst="ellipse">
            <a:avLst/>
          </a:prstGeom>
          <a:solidFill>
            <a:srgbClr val="00B050"/>
          </a:solidFill>
          <a:effectLst>
            <a:innerShdw blurRad="1016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73614" y="2595995"/>
            <a:ext cx="1084217" cy="1031966"/>
          </a:xfrm>
          <a:prstGeom prst="ellipse">
            <a:avLst/>
          </a:prstGeom>
          <a:solidFill>
            <a:srgbClr val="FF0000"/>
          </a:solidFill>
          <a:effectLst>
            <a:innerShdw blurRad="1016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460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30 month old male with recurrent sinusitis.  As a 9 month old infant, episode of Hemophilus Influenza type B meningitis despite routine immunizations.  Growing well.  Development milestones normal.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Poor response to pneumococcal vaccines.</a:t>
            </a:r>
          </a:p>
        </p:txBody>
      </p:sp>
    </p:spTree>
    <p:extLst>
      <p:ext uri="{BB962C8B-B14F-4D97-AF65-F5344CB8AC3E}">
        <p14:creationId xmlns:p14="http://schemas.microsoft.com/office/powerpoint/2010/main" val="2530355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26233" y="1932478"/>
            <a:ext cx="10425538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Transient </a:t>
            </a:r>
            <a:r>
              <a:rPr lang="en-US" sz="3200" dirty="0" err="1"/>
              <a:t>Hypogammaglobulinemia</a:t>
            </a:r>
            <a:r>
              <a:rPr lang="en-US" sz="3200" dirty="0"/>
              <a:t> of Infancy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5869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2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29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70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26232" y="1932478"/>
            <a:ext cx="10495207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Transient </a:t>
            </a:r>
            <a:r>
              <a:rPr lang="en-US" sz="3200" dirty="0" err="1"/>
              <a:t>Hypogammaglobulinemia</a:t>
            </a:r>
            <a:r>
              <a:rPr lang="en-US" sz="3200" dirty="0"/>
              <a:t> of Infancy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2006600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578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5" name="Rectangle 29704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07" name="Group 29706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9708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36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38" name="Rectangle 29737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40" name="Group 29739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9741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769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Specific Antibody Deficiency</a:t>
            </a:r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C94FAB28-58C6-2E37-CDBD-3FD7DDC4E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7051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7209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IgG subclass Deficiency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676400"/>
            <a:ext cx="701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/>
              <a:t>Deficiency in IgG subclasses has been reported in some individuals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Recurrent pyogenic infection has been assoc. with some individuals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i="1" u="sng"/>
              <a:t>Most individuals with IgG subclass deficiency are asymptomatic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Relationship of IgG2 deficiency to IgA deficiency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i="1" u="sng"/>
              <a:t>Clinical significance of IgG subclass deficiency is variable- controversial***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/>
              <a:t>If assoc with specific antibody deficiency, may treat with IVIG</a:t>
            </a:r>
          </a:p>
        </p:txBody>
      </p:sp>
    </p:spTree>
    <p:extLst>
      <p:ext uri="{BB962C8B-B14F-4D97-AF65-F5344CB8AC3E}">
        <p14:creationId xmlns:p14="http://schemas.microsoft.com/office/powerpoint/2010/main" val="2143126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18 year old female presents with history of recurrent sinus infections and “bronchitis.”  Chronic cough.  Responds well to antibiotics.  Otherwise unremarkable medical history as young child.</a:t>
            </a:r>
          </a:p>
        </p:txBody>
      </p:sp>
    </p:spTree>
    <p:extLst>
      <p:ext uri="{BB962C8B-B14F-4D97-AF65-F5344CB8AC3E}">
        <p14:creationId xmlns:p14="http://schemas.microsoft.com/office/powerpoint/2010/main" val="3388683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 dirty="0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81843" y="2331868"/>
            <a:ext cx="10400259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Common Variable Immunodeficiency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00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n"/>
              <a:defRPr/>
            </a:pPr>
            <a:r>
              <a:rPr lang="en-US" b="1" dirty="0"/>
              <a:t>Advisory Board   Takeda, CSL, Regeneron/Sanofi, ARS, Bryn, </a:t>
            </a:r>
            <a:r>
              <a:rPr lang="en-US" b="1" dirty="0" err="1"/>
              <a:t>kaleo</a:t>
            </a:r>
            <a:r>
              <a:rPr lang="en-US" b="1" dirty="0"/>
              <a:t>, Pfizer, </a:t>
            </a:r>
            <a:r>
              <a:rPr lang="en-US" b="1" dirty="0" err="1"/>
              <a:t>Enzyvant</a:t>
            </a:r>
            <a:r>
              <a:rPr lang="en-US" b="1" dirty="0"/>
              <a:t>/ SMPA, Genentech, Bayer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/>
              <a:t>Consultant  </a:t>
            </a:r>
            <a:r>
              <a:rPr lang="en-US" b="1" dirty="0" err="1"/>
              <a:t>Enzyvant</a:t>
            </a:r>
            <a:r>
              <a:rPr lang="en-US" b="1" dirty="0"/>
              <a:t>, Kaleo, Takeda, Pharming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/>
              <a:t>Speaker   CSL, Takeda, Genentech, </a:t>
            </a:r>
            <a:r>
              <a:rPr lang="en-US" b="1" dirty="0" err="1"/>
              <a:t>kaleo</a:t>
            </a:r>
            <a:endParaRPr lang="en-US" b="1" dirty="0"/>
          </a:p>
          <a:p>
            <a:pPr>
              <a:buFont typeface="Wingdings" pitchFamily="2" charset="2"/>
              <a:buChar char="n"/>
              <a:defRPr/>
            </a:pPr>
            <a:r>
              <a:rPr lang="en-US" b="1" dirty="0"/>
              <a:t>Medical Advisory Committee  Immune Deficiency Foundation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dirty="0"/>
              <a:t>Consultant for National Peanut Board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32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46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5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 dirty="0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81843" y="2331868"/>
            <a:ext cx="10348007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Antibody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Common Variable Immunodeficiency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7" y="2881544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192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31" name="Rectangle 33800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03" name="Group 33802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3804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32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34" name="Rectangle 33833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36" name="Group 33835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3837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65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Common Variable ID (CVID)</a:t>
            </a:r>
          </a:p>
        </p:txBody>
      </p:sp>
      <p:graphicFrame>
        <p:nvGraphicFramePr>
          <p:cNvPr id="33833" name="Rectangle 3">
            <a:extLst>
              <a:ext uri="{FF2B5EF4-FFF2-40B4-BE49-F238E27FC236}">
                <a16:creationId xmlns:a16="http://schemas.microsoft.com/office/drawing/2014/main" id="{9951455B-7679-8AEC-4A41-F4EDF1809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481681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4858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5" name="Rectangle 34824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27" name="Group 34826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4828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56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58" name="Rectangle 34857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60" name="Group 34859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34861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89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CVID (cont)</a:t>
            </a:r>
          </a:p>
        </p:txBody>
      </p:sp>
      <p:graphicFrame>
        <p:nvGraphicFramePr>
          <p:cNvPr id="34821" name="Rectangle 3">
            <a:extLst>
              <a:ext uri="{FF2B5EF4-FFF2-40B4-BE49-F238E27FC236}">
                <a16:creationId xmlns:a16="http://schemas.microsoft.com/office/drawing/2014/main" id="{751C966C-5235-15F1-D900-7D15942BC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48403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8192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7 month old male with history of failure to thrive beginning at 4 months of age.  Chronic diarrhea.  Hypoproteinemia.  Losing milestones- no longer rolls, smiles.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/>
              <a:t>Family history of two unexplained infant male deaths.</a:t>
            </a:r>
          </a:p>
        </p:txBody>
      </p:sp>
    </p:spTree>
    <p:extLst>
      <p:ext uri="{BB962C8B-B14F-4D97-AF65-F5344CB8AC3E}">
        <p14:creationId xmlns:p14="http://schemas.microsoft.com/office/powerpoint/2010/main" val="3827747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43000" y="2175011"/>
            <a:ext cx="10108474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Autosomal recessive </a:t>
            </a:r>
            <a:r>
              <a:rPr lang="en-US" sz="3200" dirty="0" err="1"/>
              <a:t>Agammaglobulinemia</a:t>
            </a:r>
            <a:endParaRPr lang="en-US" sz="3200" dirty="0"/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Transient </a:t>
            </a:r>
            <a:r>
              <a:rPr lang="en-US" sz="3200" dirty="0" err="1"/>
              <a:t>Hypogammaglobulinemia</a:t>
            </a:r>
            <a:r>
              <a:rPr lang="en-US" sz="3200" dirty="0"/>
              <a:t> of Infancy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648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99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7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13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6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2" name="Rectangle 516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4" name="Group 516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16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9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>
                <a:solidFill>
                  <a:srgbClr val="FFFFFF"/>
                </a:solidFill>
              </a:rPr>
              <a:t>Immunodeficiency (ID)</a:t>
            </a:r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393DB726-B8B8-837E-A234-76F426734F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85212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250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5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43000" y="2175011"/>
            <a:ext cx="10535194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Autosomal recessive </a:t>
            </a:r>
            <a:r>
              <a:rPr lang="en-US" sz="3200" dirty="0" err="1"/>
              <a:t>Agammaglobulinemia</a:t>
            </a:r>
            <a:endParaRPr lang="en-US" sz="3200" dirty="0"/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Transient </a:t>
            </a:r>
            <a:r>
              <a:rPr lang="en-US" sz="3200" dirty="0" err="1"/>
              <a:t>Hypogammaglobulinemia</a:t>
            </a:r>
            <a:r>
              <a:rPr lang="en-US" sz="3200" dirty="0"/>
              <a:t> of Infancy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Selective IgA deficiency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919969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7432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6748" y="304800"/>
            <a:ext cx="7010400" cy="1295400"/>
          </a:xfrm>
        </p:spPr>
        <p:txBody>
          <a:bodyPr/>
          <a:lstStyle/>
          <a:p>
            <a:pPr eaLnBrk="1" hangingPunct="1"/>
            <a:r>
              <a:rPr lang="en-US" altLang="en-US" sz="3500" b="1"/>
              <a:t>X-Linked Agammaglobulinemia (XLA or Bruton’s )</a:t>
            </a:r>
            <a:endParaRPr lang="en-US" altLang="en-US" sz="3500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618936" y="2092569"/>
            <a:ext cx="7661275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b="1" dirty="0"/>
              <a:t>Gene defect chromosome on Xq21.3-22; B-cell tyrosine kinase deficiency</a:t>
            </a:r>
          </a:p>
          <a:p>
            <a:pPr eaLnBrk="1" hangingPunct="1"/>
            <a:r>
              <a:rPr lang="en-US" altLang="en-US" b="1" dirty="0"/>
              <a:t>Infections begin 6 weeks to 6 months</a:t>
            </a:r>
          </a:p>
          <a:p>
            <a:pPr eaLnBrk="1" hangingPunct="1"/>
            <a:r>
              <a:rPr lang="en-US" altLang="en-US" b="1" dirty="0"/>
              <a:t>Absent circulating mature B-cells &lt;1% (Block from Pro B cell to Pre B Cell stage, some patients block after Pre B cell)</a:t>
            </a:r>
          </a:p>
          <a:p>
            <a:pPr eaLnBrk="1" hangingPunct="1"/>
            <a:r>
              <a:rPr lang="en-US" altLang="en-US" b="1" dirty="0"/>
              <a:t>All major classes of immunoglobulin affected (IgG, IgM, IgA, </a:t>
            </a:r>
            <a:r>
              <a:rPr lang="en-US" altLang="en-US" b="1" dirty="0" err="1"/>
              <a:t>IgE</a:t>
            </a:r>
            <a:r>
              <a:rPr lang="en-US" altLang="en-US" b="1" dirty="0"/>
              <a:t>)</a:t>
            </a:r>
          </a:p>
          <a:p>
            <a:pPr eaLnBrk="1" hangingPunct="1"/>
            <a:r>
              <a:rPr lang="en-US" altLang="en-US" b="1" dirty="0"/>
              <a:t>To diagnose an infant, obtain lymph subsets- maternal Ab production will obscure immunoglobulins**</a:t>
            </a:r>
          </a:p>
        </p:txBody>
      </p:sp>
    </p:spTree>
    <p:extLst>
      <p:ext uri="{BB962C8B-B14F-4D97-AF65-F5344CB8AC3E}">
        <p14:creationId xmlns:p14="http://schemas.microsoft.com/office/powerpoint/2010/main" val="2789122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XLA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524000"/>
            <a:ext cx="7010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b="1" dirty="0"/>
              <a:t>Pyogenic infections, Giardia,*** </a:t>
            </a:r>
            <a:r>
              <a:rPr lang="en-US" altLang="en-US" b="1" dirty="0" err="1"/>
              <a:t>Enteroviral</a:t>
            </a:r>
            <a:r>
              <a:rPr lang="en-US" altLang="en-US" b="1" dirty="0"/>
              <a:t> –red flag if loss of milestones- R/O meningitis***</a:t>
            </a:r>
          </a:p>
          <a:p>
            <a:pPr eaLnBrk="1" hangingPunct="1"/>
            <a:r>
              <a:rPr lang="en-US" altLang="en-US" b="1" dirty="0"/>
              <a:t>PCP</a:t>
            </a:r>
          </a:p>
          <a:p>
            <a:pPr eaLnBrk="1" hangingPunct="1">
              <a:buSzPct val="80000"/>
            </a:pPr>
            <a:r>
              <a:rPr lang="en-US" altLang="en-US" b="1" dirty="0"/>
              <a:t>May Have Family History of Males with Infections or Death in Infancy</a:t>
            </a:r>
          </a:p>
          <a:p>
            <a:pPr eaLnBrk="1" hangingPunct="1">
              <a:buSzPct val="80000"/>
            </a:pPr>
            <a:r>
              <a:rPr lang="en-US" altLang="en-US" b="1" dirty="0"/>
              <a:t>Paucity of Lymphoid Tissue on Exam-absent tonsils and lymph nodes***</a:t>
            </a:r>
          </a:p>
          <a:p>
            <a:pPr eaLnBrk="1" hangingPunct="1">
              <a:buSzPct val="80000"/>
            </a:pPr>
            <a:r>
              <a:rPr lang="en-US" altLang="en-US" b="1" dirty="0"/>
              <a:t>Treatment- Lifelong IVIG/SCIG, prophylactic antibiotics</a:t>
            </a:r>
          </a:p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61093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5 year old male with history of recurrent infections.  Recurrent lymphadenopathy.  Has had “enlarged liver.”  Also, developed autoimmune hemolytic anemia and thrombocytopenia at 2 years old.</a:t>
            </a:r>
          </a:p>
        </p:txBody>
      </p:sp>
    </p:spTree>
    <p:extLst>
      <p:ext uri="{BB962C8B-B14F-4D97-AF65-F5344CB8AC3E}">
        <p14:creationId xmlns:p14="http://schemas.microsoft.com/office/powerpoint/2010/main" val="34048568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876300" y="2651463"/>
            <a:ext cx="5827327" cy="2480679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Hyper </a:t>
            </a:r>
            <a:r>
              <a:rPr lang="en-US" sz="3200" dirty="0" err="1"/>
              <a:t>IgE</a:t>
            </a:r>
            <a:r>
              <a:rPr lang="en-US" sz="3200" dirty="0"/>
              <a:t>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Hyper </a:t>
            </a:r>
            <a:r>
              <a:rPr lang="en-US" sz="3200" dirty="0" err="1"/>
              <a:t>IgM</a:t>
            </a:r>
            <a:r>
              <a:rPr lang="en-US" sz="3200" dirty="0"/>
              <a:t>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1826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6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440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8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876300" y="2651463"/>
            <a:ext cx="5827327" cy="2480679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Hyper </a:t>
            </a:r>
            <a:r>
              <a:rPr lang="en-US" sz="3200" dirty="0" err="1"/>
              <a:t>IgE</a:t>
            </a:r>
            <a:r>
              <a:rPr lang="en-US" sz="3200" dirty="0"/>
              <a:t>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Hyper </a:t>
            </a:r>
            <a:r>
              <a:rPr lang="en-US" sz="3200" dirty="0" err="1"/>
              <a:t>IgM</a:t>
            </a:r>
            <a:r>
              <a:rPr lang="en-US" sz="3200" dirty="0"/>
              <a:t>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784087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829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PRIMARY ID</a:t>
            </a:r>
            <a:r>
              <a:rPr lang="en-US" alt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/>
              <a:t>COMMON: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b="1"/>
              <a:t>Selective IgA deficiency (1:500)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b="1"/>
              <a:t>Selective antibody deficiency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b="1"/>
              <a:t>DiGeorge anomaly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b="1"/>
              <a:t>Transient hypogammaglobulinemia of infancy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100" b="1"/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/>
              <a:t>UNCOMMON: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/>
              <a:t>-B-cell disorders: XLA 1-4:1,000,000,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/>
              <a:t> CVID 1:75,000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/>
              <a:t>-T-cell disorders: SCID 1:100,000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/>
              <a:t>-Phagocytic disorders: CGD 1:500,000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/>
              <a:t>-Complement disorders</a:t>
            </a:r>
          </a:p>
        </p:txBody>
      </p:sp>
    </p:spTree>
    <p:extLst>
      <p:ext uri="{BB962C8B-B14F-4D97-AF65-F5344CB8AC3E}">
        <p14:creationId xmlns:p14="http://schemas.microsoft.com/office/powerpoint/2010/main" val="11925180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b="1"/>
              <a:t>Hyper IgM Syndrome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528669" y="2097088"/>
            <a:ext cx="7661275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Multiple causes- CD40 (B cells) deficiency, CD40 ligand (T cells) deficiency, Activation Induced </a:t>
            </a:r>
            <a:r>
              <a:rPr lang="en-US" altLang="en-US" sz="2400" b="1" dirty="0" err="1"/>
              <a:t>Deaminase</a:t>
            </a:r>
            <a:r>
              <a:rPr lang="en-US" altLang="en-US" sz="2400" b="1" dirty="0"/>
              <a:t> (AID) deficiency, Uracil DNA </a:t>
            </a:r>
            <a:r>
              <a:rPr lang="en-US" altLang="en-US" sz="2400" b="1" dirty="0" err="1"/>
              <a:t>Glycosylase</a:t>
            </a:r>
            <a:r>
              <a:rPr lang="en-US" altLang="en-US" sz="2400" b="1" dirty="0"/>
              <a:t> (UNG), NF kappa beta essential modulator (NEMO); no </a:t>
            </a:r>
            <a:r>
              <a:rPr lang="en-US" altLang="en-US" sz="2400" b="1" dirty="0" err="1"/>
              <a:t>isotype</a:t>
            </a:r>
            <a:r>
              <a:rPr lang="en-US" altLang="en-US" sz="2400" b="1" dirty="0"/>
              <a:t> switching occurs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Polyclonal normal to increased </a:t>
            </a:r>
            <a:r>
              <a:rPr lang="en-US" altLang="en-US" sz="2400" b="1" dirty="0" err="1"/>
              <a:t>IgM</a:t>
            </a:r>
            <a:r>
              <a:rPr lang="en-US" altLang="en-US" sz="2400" b="1" dirty="0"/>
              <a:t>**, lack </a:t>
            </a:r>
            <a:r>
              <a:rPr lang="en-US" altLang="en-US" sz="2400" b="1" dirty="0" err="1"/>
              <a:t>IgG,A,E</a:t>
            </a: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Infection from encapsulated bacteria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Autoantibody production (hemolytic anemia, thrombocytopenia, neutropenia)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Lack of immune surveillance: hepatocellular carcinoma**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Treatment- BMT- </a:t>
            </a:r>
            <a:r>
              <a:rPr lang="en-US" altLang="en-US" sz="2400" b="1" dirty="0" err="1"/>
              <a:t>haplo</a:t>
            </a:r>
            <a:r>
              <a:rPr lang="en-US" altLang="en-US" sz="2400" b="1" dirty="0"/>
              <a:t>-identical sibling, IVIG/SCIG, prophylactic antibiotics</a:t>
            </a:r>
          </a:p>
        </p:txBody>
      </p:sp>
    </p:spTree>
    <p:extLst>
      <p:ext uri="{BB962C8B-B14F-4D97-AF65-F5344CB8AC3E}">
        <p14:creationId xmlns:p14="http://schemas.microsoft.com/office/powerpoint/2010/main" val="2025660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8 year old male with recurrent “abscesses” of the skin.  “Problems” with lung infections.  Face looks “coarse.”  Had history of “eczema” since infancy. Retained primary teeth. </a:t>
            </a:r>
          </a:p>
          <a:p>
            <a:pPr eaLnBrk="1" hangingPunct="1">
              <a:buFont typeface="Wingdings" charset="2"/>
              <a:buNone/>
            </a:pPr>
            <a:endParaRPr lang="en-US" altLang="en-US" b="1"/>
          </a:p>
          <a:p>
            <a:pPr eaLnBrk="1" hangingPunct="1">
              <a:buFont typeface="Wingdings" charset="2"/>
              <a:buNone/>
            </a:pPr>
            <a:r>
              <a:rPr lang="en-US" altLang="en-US" b="1"/>
              <a:t>	Bony abnormalities and pneumatoceles on chest film. </a:t>
            </a:r>
          </a:p>
        </p:txBody>
      </p:sp>
    </p:spTree>
    <p:extLst>
      <p:ext uri="{BB962C8B-B14F-4D97-AF65-F5344CB8AC3E}">
        <p14:creationId xmlns:p14="http://schemas.microsoft.com/office/powerpoint/2010/main" val="441552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hyp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"/>
            <a:ext cx="7653338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2251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yperE x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4175"/>
            <a:ext cx="79248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40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Question:  What diagnosis does this patient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5000"/>
              </a:lnSpc>
              <a:buFont typeface="+mj-lt"/>
              <a:buAutoNum type="alphaUcPeriod"/>
            </a:pPr>
            <a:r>
              <a:rPr lang="en-US" altLang="en-US" dirty="0"/>
              <a:t>Chronic Granulomatous Disease</a:t>
            </a:r>
          </a:p>
          <a:p>
            <a:pPr marL="457200" indent="-457200">
              <a:lnSpc>
                <a:spcPct val="85000"/>
              </a:lnSpc>
              <a:buFont typeface="+mj-lt"/>
              <a:buAutoNum type="alphaUcPeriod"/>
            </a:pPr>
            <a:r>
              <a:rPr lang="en-US" altLang="en-US" dirty="0"/>
              <a:t>Hyper </a:t>
            </a:r>
            <a:r>
              <a:rPr lang="en-US" altLang="en-US" dirty="0" err="1"/>
              <a:t>IgE</a:t>
            </a:r>
            <a:r>
              <a:rPr lang="en-US" altLang="en-US" dirty="0"/>
              <a:t> syndrome</a:t>
            </a:r>
          </a:p>
          <a:p>
            <a:pPr marL="457200" indent="-457200">
              <a:lnSpc>
                <a:spcPct val="85000"/>
              </a:lnSpc>
              <a:buFont typeface="+mj-lt"/>
              <a:buAutoNum type="alphaUcPeriod"/>
            </a:pPr>
            <a:r>
              <a:rPr lang="en-US" altLang="en-US" dirty="0"/>
              <a:t>Chronic </a:t>
            </a:r>
            <a:r>
              <a:rPr lang="en-US" altLang="en-US" dirty="0" err="1"/>
              <a:t>Mucocutaneous</a:t>
            </a:r>
            <a:r>
              <a:rPr lang="en-US" altLang="en-US" dirty="0"/>
              <a:t> Candidiasis</a:t>
            </a:r>
          </a:p>
          <a:p>
            <a:pPr marL="457200" indent="-457200">
              <a:lnSpc>
                <a:spcPct val="85000"/>
              </a:lnSpc>
              <a:buFont typeface="+mj-lt"/>
              <a:buAutoNum type="alphaUcPeriod"/>
            </a:pPr>
            <a:r>
              <a:rPr lang="en-US" altLang="en-US" dirty="0" err="1"/>
              <a:t>Wiskott</a:t>
            </a:r>
            <a:r>
              <a:rPr lang="en-US" altLang="en-US" dirty="0"/>
              <a:t> Aldrich</a:t>
            </a: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219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99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86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44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43000" y="2500543"/>
            <a:ext cx="9620794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Hyper </a:t>
            </a:r>
            <a:r>
              <a:rPr lang="en-US" sz="3200" dirty="0" err="1"/>
              <a:t>IgE</a:t>
            </a:r>
            <a:r>
              <a:rPr lang="en-US" sz="3200" dirty="0"/>
              <a:t>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</a:t>
            </a:r>
            <a:r>
              <a:rPr lang="en-US" sz="3200" dirty="0" err="1"/>
              <a:t>Mucocutaneous</a:t>
            </a:r>
            <a:r>
              <a:rPr lang="en-US" sz="3200" dirty="0"/>
              <a:t> Candidiasis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136340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74846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3" name="Rectangle 47112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115" name="Group 47114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7116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9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144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6" name="Rectangle 47145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148" name="Group 47147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7149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177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Hyper IgE Syndrome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(Job Syndrome)</a:t>
            </a:r>
          </a:p>
        </p:txBody>
      </p:sp>
      <p:graphicFrame>
        <p:nvGraphicFramePr>
          <p:cNvPr id="47109" name="Rectangle 3">
            <a:extLst>
              <a:ext uri="{FF2B5EF4-FFF2-40B4-BE49-F238E27FC236}">
                <a16:creationId xmlns:a16="http://schemas.microsoft.com/office/drawing/2014/main" id="{AA18979E-A3AD-206C-A083-8AE490FB0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3421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438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178" name="Rectangle 7177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9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Primary ID General Considerations</a:t>
            </a:r>
          </a:p>
        </p:txBody>
      </p:sp>
      <p:pic>
        <p:nvPicPr>
          <p:cNvPr id="7173" name="Picture 7172">
            <a:extLst>
              <a:ext uri="{FF2B5EF4-FFF2-40B4-BE49-F238E27FC236}">
                <a16:creationId xmlns:a16="http://schemas.microsoft.com/office/drawing/2014/main" id="{3F39967F-A0FA-656D-79DB-89749C2C70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17" r="-2" b="-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Rectangle 7184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Rectangle 7209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Rectangle 7221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4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altLang="en-US" b="1"/>
              <a:t>58% of cases diagnosed in children less than 15 years old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b="1"/>
              <a:t>83% of these are male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b="1"/>
              <a:t>Mode of transmission: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b="1"/>
              <a:t>X-linked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b="1"/>
              <a:t>Autosomal dominant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b="1"/>
              <a:t>Autosomal recessive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b="1"/>
              <a:t>Sporadic inheritance patterns observed</a:t>
            </a:r>
          </a:p>
          <a:p>
            <a:pPr lvl="1" eaLnBrk="1" hangingPunct="1">
              <a:lnSpc>
                <a:spcPct val="110000"/>
              </a:lnSpc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35612768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10 day old male with history of seizures 3 days after birth.  Congenital heart disease diagnosed prenatally, requiring surgical repair.  Fish-shaped mouth with posteriorly rotated ears.  Chest films shows absent sail sign (no thymus).</a:t>
            </a:r>
          </a:p>
        </p:txBody>
      </p:sp>
    </p:spTree>
    <p:extLst>
      <p:ext uri="{BB962C8B-B14F-4D97-AF65-F5344CB8AC3E}">
        <p14:creationId xmlns:p14="http://schemas.microsoft.com/office/powerpoint/2010/main" val="4384848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th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4" y="1200150"/>
            <a:ext cx="585787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372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DiGeorge fa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381001"/>
            <a:ext cx="866933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8226" y="5282109"/>
            <a:ext cx="686562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702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143000" y="2343282"/>
            <a:ext cx="9411789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DiGeorge</a:t>
            </a:r>
            <a:r>
              <a:rPr lang="en-US" sz="3200" dirty="0"/>
              <a:t>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</a:t>
            </a:r>
            <a:r>
              <a:rPr lang="en-US" sz="3200" dirty="0" err="1"/>
              <a:t>Mucocutaneous</a:t>
            </a:r>
            <a:r>
              <a:rPr lang="en-US" sz="3200" dirty="0"/>
              <a:t> Candidiasis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61036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270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06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311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043988" y="2473911"/>
            <a:ext cx="10137818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DiGeorge</a:t>
            </a:r>
            <a:r>
              <a:rPr lang="en-US" sz="3200" dirty="0"/>
              <a:t> Syndrome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</a:t>
            </a:r>
            <a:r>
              <a:rPr lang="en-US" sz="3200" dirty="0" err="1"/>
              <a:t>Mucocutaneous</a:t>
            </a:r>
            <a:r>
              <a:rPr lang="en-US" sz="3200" dirty="0"/>
              <a:t> Candidiasis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8" y="3093184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719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28600"/>
            <a:ext cx="7010400" cy="1295400"/>
          </a:xfrm>
        </p:spPr>
        <p:txBody>
          <a:bodyPr/>
          <a:lstStyle/>
          <a:p>
            <a:pPr eaLnBrk="1" hangingPunct="1"/>
            <a:r>
              <a:rPr lang="en-US" altLang="en-US" b="1"/>
              <a:t>DiGeorge Syndrome (DGS)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447800"/>
            <a:ext cx="7010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Defect in embryogenesis, 3</a:t>
            </a:r>
            <a:r>
              <a:rPr lang="en-US" altLang="en-US" sz="2400" b="1" baseline="30000" dirty="0"/>
              <a:t>rd</a:t>
            </a:r>
            <a:r>
              <a:rPr lang="en-US" altLang="en-US" sz="2400" b="1" dirty="0"/>
              <a:t> &amp; 4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pharyngeal pouches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Chromosomal abnormality: 22q11.2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Presents in first few days of life (tetany)**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CXR, absence of thymic shadow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Clinical features: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Dysmorphic facies (micrognathia)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Hypocalcemia (lack of parathyroid glands)**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Depressed T-cell immunity- T cell numbers and lymphocyte function decreased**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b="1" dirty="0"/>
              <a:t>Congenital heart disease- most common Tet of Fallot, interrupted aortic arch, VSD***</a:t>
            </a:r>
          </a:p>
        </p:txBody>
      </p:sp>
    </p:spTree>
    <p:extLst>
      <p:ext uri="{BB962C8B-B14F-4D97-AF65-F5344CB8AC3E}">
        <p14:creationId xmlns:p14="http://schemas.microsoft.com/office/powerpoint/2010/main" val="39134110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DGS (cont)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3200" b="1" dirty="0"/>
              <a:t>Treatment- Prophylactic antibiotics (Trimethoprim/Sulfa), Thymic implantation for complete DGS, Observation for most</a:t>
            </a:r>
          </a:p>
        </p:txBody>
      </p:sp>
    </p:spTree>
    <p:extLst>
      <p:ext uri="{BB962C8B-B14F-4D97-AF65-F5344CB8AC3E}">
        <p14:creationId xmlns:p14="http://schemas.microsoft.com/office/powerpoint/2010/main" val="53994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04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32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34" name="Rectangle 8233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36" name="Group 8235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37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65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300" b="1">
                <a:solidFill>
                  <a:srgbClr val="FFFFFF"/>
                </a:solidFill>
              </a:rPr>
              <a:t>Importance of Early Detection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BEF159A6-C553-A6B5-AFE5-4A239D07C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08099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389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Infant born at 10 lbs.  </a:t>
            </a:r>
          </a:p>
          <a:p>
            <a:pPr eaLnBrk="1" hangingPunct="1"/>
            <a:r>
              <a:rPr lang="en-US" altLang="en-US" b="1" dirty="0"/>
              <a:t>Now, 3 month old with chronic diarrhea.  Weighs 6 lbs.  Poor appetite.  Not smiling or cooing.  Frog leg position.  Weak.</a:t>
            </a:r>
          </a:p>
        </p:txBody>
      </p:sp>
    </p:spTree>
    <p:extLst>
      <p:ext uri="{BB962C8B-B14F-4D97-AF65-F5344CB8AC3E}">
        <p14:creationId xmlns:p14="http://schemas.microsoft.com/office/powerpoint/2010/main" val="37453319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SCID WITH WA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9376"/>
            <a:ext cx="58674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512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 dirty="0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90722" y="2278602"/>
            <a:ext cx="10495883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</a:t>
            </a:r>
            <a:r>
              <a:rPr lang="en-US" sz="3200" dirty="0" err="1"/>
              <a:t>Mucocutaneous</a:t>
            </a:r>
            <a:r>
              <a:rPr lang="en-US" sz="3200" dirty="0"/>
              <a:t> Candidiasis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Severe Combined Immunodeficiency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29634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595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239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480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 dirty="0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990722" y="2278602"/>
            <a:ext cx="11384157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Granulomatous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Wiskott</a:t>
            </a:r>
            <a:r>
              <a:rPr lang="en-US" sz="3200" dirty="0"/>
              <a:t> Aldrich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Chronic </a:t>
            </a:r>
            <a:r>
              <a:rPr lang="en-US" sz="3200" dirty="0" err="1"/>
              <a:t>Mucocutaneous</a:t>
            </a:r>
            <a:r>
              <a:rPr lang="en-US" sz="3200" dirty="0"/>
              <a:t> Candidiasis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Severe Combined Immunodeficiency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2" y="4023560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2065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2743201" y="3143250"/>
            <a:ext cx="1196975" cy="385234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T-cells –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132138" y="381000"/>
            <a:ext cx="7535862" cy="914400"/>
          </a:xfrm>
        </p:spPr>
        <p:txBody>
          <a:bodyPr/>
          <a:lstStyle/>
          <a:p>
            <a:pPr eaLnBrk="1" hangingPunct="1"/>
            <a:r>
              <a:rPr lang="en-US" altLang="en-US"/>
              <a:t>Severe Combined ID (SCID)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4154489" y="1949451"/>
            <a:ext cx="1196975" cy="680699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B-cells –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4200525" y="4337051"/>
            <a:ext cx="1195388" cy="680699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B-cells +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880101" y="3819526"/>
            <a:ext cx="1312863" cy="680699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NK-cells –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5880101" y="4940301"/>
            <a:ext cx="1312863" cy="680699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NK-cells +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5883276" y="1371601"/>
            <a:ext cx="1312863" cy="680699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NK-cells – 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5880101" y="2509839"/>
            <a:ext cx="1312863" cy="680699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NK-cells +</a:t>
            </a: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V="1">
            <a:off x="3762375" y="2286000"/>
            <a:ext cx="336550" cy="827088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rot="10800000" flipH="1" flipV="1">
            <a:off x="3762375" y="3497264"/>
            <a:ext cx="336550" cy="827087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V="1">
            <a:off x="5264150" y="1712913"/>
            <a:ext cx="503238" cy="30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H="1" flipV="1">
            <a:off x="5264150" y="2257425"/>
            <a:ext cx="503238" cy="30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7364" name="Line 20"/>
          <p:cNvSpPr>
            <a:spLocks noChangeShapeType="1"/>
          </p:cNvSpPr>
          <p:nvPr/>
        </p:nvSpPr>
        <p:spPr bwMode="auto">
          <a:xfrm flipV="1">
            <a:off x="5264150" y="4127500"/>
            <a:ext cx="503238" cy="30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 flipV="1">
            <a:off x="5264150" y="4672013"/>
            <a:ext cx="503238" cy="30480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4717" name="Rectangle 29"/>
          <p:cNvSpPr>
            <a:spLocks noChangeArrowheads="1"/>
          </p:cNvSpPr>
          <p:nvPr/>
        </p:nvSpPr>
        <p:spPr bwMode="auto">
          <a:xfrm>
            <a:off x="3124201" y="5892800"/>
            <a:ext cx="7769225" cy="853054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T-cells +         B-cells low        NK-cells +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(c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lonal)				      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                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Adapted from AAAAI Primary ID Presentation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www.AAAAI.org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510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7" name="Rectangle 58376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379" name="Group 58378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380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1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3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4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6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7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8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9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0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4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5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6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7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8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99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0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1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408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10" name="Rectangle 58409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412" name="Group 58411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8413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4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5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7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0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1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2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3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4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25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6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7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8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29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2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4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5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6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7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8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39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8441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SCID</a:t>
            </a:r>
          </a:p>
        </p:txBody>
      </p:sp>
      <p:graphicFrame>
        <p:nvGraphicFramePr>
          <p:cNvPr id="58373" name="Rectangle 3">
            <a:extLst>
              <a:ext uri="{FF2B5EF4-FFF2-40B4-BE49-F238E27FC236}">
                <a16:creationId xmlns:a16="http://schemas.microsoft.com/office/drawing/2014/main" id="{B679C94C-B752-AD37-6B08-4DFBFB708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24827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15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SCID (cont)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752600"/>
            <a:ext cx="7010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Important to remember that normal absolute lymphocyte numbers in infants are higher than in other age groups (3,000 though 11,000)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Calculate absolute lymphocyte number (total white blood cell count multiplied by the percentage of lymphocytes)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Absent or nonfunctional lymphocytic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Decreased IgG, IgA and IgM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Absent antibody responses to specific antigens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**If lymphopenic on CBC, obtain lymphocyte subsets (T, B, NK cell numbers)**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400" b="1"/>
          </a:p>
          <a:p>
            <a:pPr eaLnBrk="1" hangingPunct="1">
              <a:lnSpc>
                <a:spcPct val="90000"/>
              </a:lnSpc>
            </a:pP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15045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228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56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8" name="Rectangle 9257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60" name="Group 9259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261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89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100" b="1">
                <a:solidFill>
                  <a:srgbClr val="FFFFFF"/>
                </a:solidFill>
              </a:rPr>
              <a:t>Development of the Immune System</a:t>
            </a:r>
          </a:p>
        </p:txBody>
      </p:sp>
      <p:graphicFrame>
        <p:nvGraphicFramePr>
          <p:cNvPr id="9221" name="Rectangle 4">
            <a:extLst>
              <a:ext uri="{FF2B5EF4-FFF2-40B4-BE49-F238E27FC236}">
                <a16:creationId xmlns:a16="http://schemas.microsoft.com/office/drawing/2014/main" id="{CBAA7727-21FE-43B2-9484-8B5FA4983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224152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6095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SCID (cont)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Treatment- Aggressive feeding, prophylactic antibiotics, Gamma globulin replacement, leading to BMT- </a:t>
            </a:r>
            <a:r>
              <a:rPr lang="en-US" altLang="en-US" b="1" dirty="0" err="1"/>
              <a:t>haplo</a:t>
            </a:r>
            <a:r>
              <a:rPr lang="en-US" altLang="en-US" b="1" dirty="0"/>
              <a:t>-identical sibling or parental transplant as earlier as possible- prior to infections</a:t>
            </a:r>
          </a:p>
        </p:txBody>
      </p:sp>
    </p:spTree>
    <p:extLst>
      <p:ext uri="{BB962C8B-B14F-4D97-AF65-F5344CB8AC3E}">
        <p14:creationId xmlns:p14="http://schemas.microsoft.com/office/powerpoint/2010/main" val="29410112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Report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5 year old began with difficulty walking as young child.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b="1" dirty="0"/>
              <a:t>   Eye blood vessels are prominent.  Recurrent upper respiratory infections.</a:t>
            </a:r>
          </a:p>
        </p:txBody>
      </p:sp>
    </p:spTree>
    <p:extLst>
      <p:ext uri="{BB962C8B-B14F-4D97-AF65-F5344CB8AC3E}">
        <p14:creationId xmlns:p14="http://schemas.microsoft.com/office/powerpoint/2010/main" val="1654323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6" name="Picture 5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7467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9949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832897" y="2157172"/>
            <a:ext cx="9330005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X-linked </a:t>
            </a:r>
            <a:r>
              <a:rPr lang="en-US" sz="3200" dirty="0" err="1"/>
              <a:t>Lymphoproliferative</a:t>
            </a:r>
            <a:r>
              <a:rPr lang="en-US" sz="3200" dirty="0"/>
              <a:t>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Chediak</a:t>
            </a:r>
            <a:r>
              <a:rPr lang="en-US" sz="3200" dirty="0"/>
              <a:t> Higashi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Ataxia Telangiectasia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48814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6905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43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003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&amp;A_questions"/>
          <p:cNvSpPr>
            <a:spLocks noGrp="1"/>
          </p:cNvSpPr>
          <p:nvPr>
            <p:ph type="title"/>
          </p:nvPr>
        </p:nvSpPr>
        <p:spPr>
          <a:xfrm>
            <a:off x="2235200" y="254000"/>
            <a:ext cx="9347200" cy="1295400"/>
          </a:xfrm>
        </p:spPr>
        <p:txBody>
          <a:bodyPr/>
          <a:lstStyle/>
          <a:p>
            <a:r>
              <a:rPr lang="en-US"/>
              <a:t>Question:  What diagnosis does this patient have?</a:t>
            </a:r>
          </a:p>
        </p:txBody>
      </p:sp>
      <p:sp>
        <p:nvSpPr>
          <p:cNvPr id="3" name="Q&amp;A_answers"/>
          <p:cNvSpPr>
            <a:spLocks noGrp="1"/>
          </p:cNvSpPr>
          <p:nvPr>
            <p:ph idx="1"/>
          </p:nvPr>
        </p:nvSpPr>
        <p:spPr>
          <a:xfrm>
            <a:off x="1816967" y="2209424"/>
            <a:ext cx="9443216" cy="2151358"/>
          </a:xfrm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X-linked </a:t>
            </a:r>
            <a:r>
              <a:rPr lang="en-US" sz="3200" dirty="0" err="1"/>
              <a:t>Lymphoproliferative</a:t>
            </a:r>
            <a:r>
              <a:rPr lang="en-US" sz="3200" dirty="0"/>
              <a:t> Disease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 err="1"/>
              <a:t>Chediak</a:t>
            </a:r>
            <a:r>
              <a:rPr lang="en-US" sz="3200" dirty="0"/>
              <a:t> Higashi</a:t>
            </a:r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X linked </a:t>
            </a:r>
            <a:r>
              <a:rPr lang="en-US" sz="3200" dirty="0" err="1"/>
              <a:t>Agammaglobulinemia</a:t>
            </a:r>
            <a:endParaRPr lang="en-US" sz="3200" dirty="0"/>
          </a:p>
          <a:p>
            <a:pPr marL="514350" indent="-514350">
              <a:lnSpc>
                <a:spcPct val="85000"/>
              </a:lnSpc>
              <a:buAutoNum type="alphaUcPeriod"/>
            </a:pPr>
            <a:r>
              <a:rPr lang="en-US" sz="3200" dirty="0"/>
              <a:t>Ataxia Telangiectasia</a:t>
            </a:r>
          </a:p>
        </p:txBody>
      </p:sp>
      <p:grpSp>
        <p:nvGrpSpPr>
          <p:cNvPr id="14" name="ResponseCounter"/>
          <p:cNvGrpSpPr/>
          <p:nvPr/>
        </p:nvGrpSpPr>
        <p:grpSpPr>
          <a:xfrm>
            <a:off x="317500" y="5664200"/>
            <a:ext cx="825500" cy="1041400"/>
            <a:chOff x="317500" y="5664200"/>
            <a:chExt cx="825500" cy="1041400"/>
          </a:xfrm>
        </p:grpSpPr>
        <p:pic>
          <p:nvPicPr>
            <p:cNvPr id="12" name="alarm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00" y="5664200"/>
              <a:ext cx="292100" cy="190500"/>
            </a:xfrm>
            <a:prstGeom prst="rect">
              <a:avLst/>
            </a:prstGeom>
          </p:spPr>
        </p:pic>
        <p:sp>
          <p:nvSpPr>
            <p:cNvPr id="13" name="counter"/>
            <p:cNvSpPr/>
            <p:nvPr/>
          </p:nvSpPr>
          <p:spPr bwMode="auto">
            <a:xfrm>
              <a:off x="317500" y="5880100"/>
              <a:ext cx="825500" cy="8255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xmlns="" w="762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0</a:t>
              </a:r>
            </a:p>
          </p:txBody>
        </p:sp>
      </p:grpSp>
      <p:pic>
        <p:nvPicPr>
          <p:cNvPr id="16" name="CorrectAnswerIndicatorPicture" descr="CorrectAnswerIndicato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37" y="3981995"/>
            <a:ext cx="292100" cy="27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481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Ataxia Telangiectasia/ Louis- Bar syndrome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532163" y="2097088"/>
            <a:ext cx="7010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Progressive neurologic disorder: cerebellar ataxia, oculocutaneous telangiectasia, chronic respiratory infections, a high incidence of malignancy, and variable humoral and cellular immunodeficiency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Cerebellar ataxia starts usually in childhood, telangiectasias appear later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Recurrent sinopulmonary infections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Serum IgM, IgA, </a:t>
            </a:r>
            <a:r>
              <a:rPr lang="en-US" altLang="en-US" sz="2400" b="1" dirty="0" err="1"/>
              <a:t>IgE</a:t>
            </a:r>
            <a:r>
              <a:rPr lang="en-US" altLang="en-US" sz="2400" b="1" dirty="0"/>
              <a:t> levels are diminished in some patients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Treatment- Observation; Prophylactic  antibiotics</a:t>
            </a:r>
          </a:p>
        </p:txBody>
      </p:sp>
    </p:spTree>
    <p:extLst>
      <p:ext uri="{BB962C8B-B14F-4D97-AF65-F5344CB8AC3E}">
        <p14:creationId xmlns:p14="http://schemas.microsoft.com/office/powerpoint/2010/main" val="1615242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Case study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3 year old female with multiple episodes of liver abscesses, requiring drainage.  Culture +Staph.  Also, history of multiple draining abscesses of the skin</a:t>
            </a:r>
            <a:r>
              <a:rPr lang="en-US" altLang="en-US"/>
              <a:t>.  </a:t>
            </a:r>
            <a:r>
              <a:rPr lang="en-US" altLang="en-US" b="1"/>
              <a:t>History of lymphadenopathy.  </a:t>
            </a:r>
          </a:p>
        </p:txBody>
      </p:sp>
    </p:spTree>
    <p:extLst>
      <p:ext uri="{BB962C8B-B14F-4D97-AF65-F5344CB8AC3E}">
        <p14:creationId xmlns:p14="http://schemas.microsoft.com/office/powerpoint/2010/main" val="4170944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55"/>
  <p:tag name="SLIDENAME" val="Q&amp;A_QSlide"/>
  <p:tag name="SLIDEID" val="35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57"/>
  <p:tag name="SLIDENAME" val="Q&amp;A_QSlide"/>
  <p:tag name="SLIDEID" val="35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1"/>
  <p:tag name="SLIDENAME" val="Q&amp;A_QSlide"/>
  <p:tag name="SLIDEID" val="361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915f6fb-0853-4f4a-a100-0e94ea1c36f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744f865-0982-4a43-9b41-9282e5e7963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f06050f-86f7-4ace-8981-b19bc90b02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1"/>
  <p:tag name="SLIDENAME" val="Q&amp;A_QSlide"/>
  <p:tag name="SLIDEID" val="361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3"/>
  <p:tag name="SLIDENAME" val="Q&amp;A_QSlide"/>
  <p:tag name="SLIDEID" val="363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87b9a6a-8470-4f39-85b7-31ad3aa084c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66cb375-b4fa-433c-b275-6c52c44e384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6bd1486-de26-46f9-a4a6-7ae986ebb6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1216426-8f89-405c-8c48-fac804b4a5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3"/>
  <p:tag name="SLIDENAME" val="Q&amp;A_QSlide"/>
  <p:tag name="SLIDEID" val="363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5"/>
  <p:tag name="SLIDENAME" val="Q&amp;A_QSlide"/>
  <p:tag name="SLIDEID" val="36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fabcbb4-5624-4358-81ee-7c4938a918a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51f8f9d-df82-41c1-9352-ac54eebdc4d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d971fd-b81b-4243-b6d4-9a85e02ec19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5"/>
  <p:tag name="SLIDENAME" val="Q&amp;A_QSlide"/>
  <p:tag name="SLIDEID" val="36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7"/>
  <p:tag name="SLIDENAME" val="Q&amp;A_QSlide"/>
  <p:tag name="SLIDEID" val="36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34961bd-a090-496e-bacd-5c4247cf32a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c0b10c6-eb04-42f4-a42f-17b0427fb3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6c1461c-3422-4ec6-9c66-ccd47f0ef4a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1fa74f7-fa43-43c8-b3ae-1f552b018e5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7"/>
  <p:tag name="SLIDENAME" val="Q&amp;A_QSlide"/>
  <p:tag name="SLIDEID" val="36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0c90e07-b407-40b3-80bc-2a6f2b446a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3087ff4-a247-49bb-843f-b7528e394c4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e25349b-e49a-453f-ab8e-18bff32b9d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69"/>
  <p:tag name="SLIDENAME" val="Q&amp;A_QSlide"/>
  <p:tag name="SLIDEID" val="369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1"/>
  <p:tag name="SLIDENAME" val="Q&amp;A_QSlide"/>
  <p:tag name="SLIDEID" val="371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4587249-0214-4c1e-8be3-e1892aefbe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cc3bad4-5424-4113-909f-8cdb3d3b550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51eb4b2-64d8-4967-958e-ef4b02d5e6d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1"/>
  <p:tag name="SLIDENAME" val="Q&amp;A_QSlide"/>
  <p:tag name="SLIDEID" val="371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5f95bf7-e6a9-4b71-ba9b-602ff51da38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3"/>
  <p:tag name="SLIDENAME" val="Q&amp;A_QSlide"/>
  <p:tag name="SLIDEID" val="373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559ab53-2b01-4ae3-bdd7-84d62c19cbf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75268b7-e7b2-4e86-8c09-4f3e3c066eb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92dacc7-9875-4654-93e1-d74dfe601e8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3"/>
  <p:tag name="SLIDENAME" val="Q&amp;A_QSlide"/>
  <p:tag name="SLIDEID" val="373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59"/>
  <p:tag name="SLIDENAME" val="Q&amp;A_QSlide"/>
  <p:tag name="SLIDEID" val="359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2781684-2eca-43ae-add8-22bba87ddf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3b892b9-57fd-4ebb-ba1e-affc9602fb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2b9b31b-84ca-40a3-ba2d-199d21179cef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59"/>
  <p:tag name="SLIDENAME" val="Q&amp;A_QSlide"/>
  <p:tag name="SLIDEID" val="359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55"/>
  <p:tag name="SLIDENAME" val="Q&amp;A_QSlide"/>
  <p:tag name="SLIDEID" val="35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7"/>
  <p:tag name="SLIDENAME" val="Q&amp;A_QSlide"/>
  <p:tag name="SLIDEID" val="37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5e0f554-9b5f-4d61-84c2-9e63019574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92114c8-e10b-41fb-b1ae-c06477f8aff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192006d-57ff-445f-b645-e8a686b6c7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7"/>
  <p:tag name="SLIDENAME" val="Q&amp;A_QSlide"/>
  <p:tag name="SLIDEID" val="37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5"/>
  <p:tag name="SLIDENAME" val="Q&amp;A_QSlide"/>
  <p:tag name="SLIDEID" val="37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b8d3435-780d-4110-86a6-ef32d78a8ee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6898abc-4958-409e-9cd3-e77cb4227fb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ed19ccc-8bdb-4e69-9905-96df8db3108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5"/>
  <p:tag name="SLIDENAME" val="Q&amp;A_QSlide"/>
  <p:tag name="SLIDEID" val="37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57"/>
  <p:tag name="SLIDENAME" val="Q&amp;A_QSlide"/>
  <p:tag name="SLIDEID" val="35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83"/>
  <p:tag name="SLIDENAME" val="Q&amp;A_QSlide"/>
  <p:tag name="SLIDEID" val="383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3110ae8-fec0-44a2-9d55-45288e3b1e8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3b57400-6e9a-4afa-b849-3564c665bb4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330ca5f-7daf-4ed3-8d80-6734fc796a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83"/>
  <p:tag name="SLIDENAME" val="Q&amp;A_QSlide"/>
  <p:tag name="SLIDEID" val="383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9"/>
  <p:tag name="SLIDENAME" val="Q&amp;A_QSlide"/>
  <p:tag name="SLIDEID" val="379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33b09f1-3ede-4a08-83cb-147007ddfd2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8527628-8677-445e-82e6-d9352e68e80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2f2cc17-48b1-4b5a-a9ee-6fafe2b1d7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79"/>
  <p:tag name="SLIDENAME" val="Q&amp;A_QSlide"/>
  <p:tag name="SLIDEID" val="379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3ebeba5-2e55-4c08-8864-789d7a1e0e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85"/>
  <p:tag name="SLIDENAME" val="Q&amp;A_QSlide"/>
  <p:tag name="SLIDEID" val="38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c4f3882-a205-4fe3-a17f-2dffe0bdc3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a2be7eb-0d74-4fc6-b579-d4bdb048ba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993e696-afd3-4d0a-ad39-e80551effc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85"/>
  <p:tag name="SLIDENAME" val="Q&amp;A_QSlide"/>
  <p:tag name="SLIDEID" val="385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87"/>
  <p:tag name="SLIDENAME" val="Q&amp;A_QSlide"/>
  <p:tag name="SLIDEID" val="38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24365c7-c82b-430e-a0a8-fe74d462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dac433f-6ba0-453d-82c9-47d1839128d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d11c25b-8e9d-48f5-ab73-7d926dbd98c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MASTERID" val="50dd586f492c470d8cc829721fb216bc:387"/>
  <p:tag name="SLIDENAME" val="Q&amp;A_QSlide"/>
  <p:tag name="SLIDEID" val="387"/>
  <p:tag name="ISPOLLED" val="No"/>
  <p:tag name="ISIMAGESASSOCIATED" val="No"/>
  <p:tag name="COUNTDOWNVALUE" val="10"/>
  <p:tag name="AUTOALIGNMENT" val="True"/>
  <p:tag name="FIRSTEDIT" val="0"/>
  <p:tag name="CHARTTYPE" val="Vertical"/>
  <p:tag name="ANSWERDIALOGUEVISI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dabc2aa-bad6-48fc-891d-024c30be14e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5b657b7-c687-41c0-9523-9c702799538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30333D"/>
      </a:dk1>
      <a:lt1>
        <a:srgbClr val="FFFFFF"/>
      </a:lt1>
      <a:dk2>
        <a:srgbClr val="163155"/>
      </a:dk2>
      <a:lt2>
        <a:srgbClr val="E7E6E6"/>
      </a:lt2>
      <a:accent1>
        <a:srgbClr val="20A8A9"/>
      </a:accent1>
      <a:accent2>
        <a:srgbClr val="EBC778"/>
      </a:accent2>
      <a:accent3>
        <a:srgbClr val="CB3365"/>
      </a:accent3>
      <a:accent4>
        <a:srgbClr val="31559B"/>
      </a:accent4>
      <a:accent5>
        <a:srgbClr val="FB8B31"/>
      </a:accent5>
      <a:accent6>
        <a:srgbClr val="0099CB"/>
      </a:accent6>
      <a:hlink>
        <a:srgbClr val="60B5B8"/>
      </a:hlink>
      <a:folHlink>
        <a:srgbClr val="CB33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1">
                <a:alpha val="0"/>
              </a:schemeClr>
            </a:gs>
            <a:gs pos="100000">
              <a:schemeClr val="bg1">
                <a:alpha val="56000"/>
              </a:schemeClr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{A4E5F380-85F7-E84C-95F9-2E007410D9D0}tf10001122</Template>
  <TotalTime>1033</TotalTime>
  <Words>7648</Words>
  <Application>Microsoft Macintosh PowerPoint</Application>
  <PresentationFormat>Widescreen</PresentationFormat>
  <Paragraphs>680</Paragraphs>
  <Slides>158</Slides>
  <Notes>51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158</vt:i4>
      </vt:variant>
    </vt:vector>
  </HeadingPairs>
  <TitlesOfParts>
    <vt:vector size="170" baseType="lpstr">
      <vt:lpstr>Aller</vt:lpstr>
      <vt:lpstr>Arial</vt:lpstr>
      <vt:lpstr>Arial Black</vt:lpstr>
      <vt:lpstr>Arial Narrow</vt:lpstr>
      <vt:lpstr>Asap</vt:lpstr>
      <vt:lpstr>Calibri</vt:lpstr>
      <vt:lpstr>Calibri Light</vt:lpstr>
      <vt:lpstr>Times New Roman</vt:lpstr>
      <vt:lpstr>Tw Cen MT</vt:lpstr>
      <vt:lpstr>Wingdings</vt:lpstr>
      <vt:lpstr>Circuit</vt:lpstr>
      <vt:lpstr>2_Office Theme</vt:lpstr>
      <vt:lpstr>IMMUNOLOGY</vt:lpstr>
      <vt:lpstr>Disclosure of Relevant Relationship</vt:lpstr>
      <vt:lpstr>PowerPoint Presentation</vt:lpstr>
      <vt:lpstr>Disclosure</vt:lpstr>
      <vt:lpstr>Immunodeficiency (ID)</vt:lpstr>
      <vt:lpstr>PRIMARY ID </vt:lpstr>
      <vt:lpstr>Primary ID General Considerations</vt:lpstr>
      <vt:lpstr>Importance of Early Detection</vt:lpstr>
      <vt:lpstr>Development of the Immune System</vt:lpstr>
      <vt:lpstr>PowerPoint Presentation</vt:lpstr>
      <vt:lpstr>Development of Immune System</vt:lpstr>
      <vt:lpstr>Clinical Features of Primary ID</vt:lpstr>
      <vt:lpstr>Common Clinical Findings in Primary ID</vt:lpstr>
      <vt:lpstr>Indications to Evaluate Humoral Immune System</vt:lpstr>
      <vt:lpstr>Indications to Evaluate Cellular Immune System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Selective IgA deficiency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Transient Hypogammaglobulinemia of Infancy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Specific Antibody Deficiency</vt:lpstr>
      <vt:lpstr>IgG subclass Deficiency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Common Variable ID (CVID)</vt:lpstr>
      <vt:lpstr>CVID (cont)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X-Linked Agammaglobulinemia (XLA or Bruton’s )</vt:lpstr>
      <vt:lpstr>XLA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Hyper IgM Syndrome</vt:lpstr>
      <vt:lpstr>Case study</vt:lpstr>
      <vt:lpstr>PowerPoint Presentation</vt:lpstr>
      <vt:lpstr>PowerPoint Presentation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Hyper IgE Syndrome (Job Syndrome)</vt:lpstr>
      <vt:lpstr>Case study</vt:lpstr>
      <vt:lpstr>PowerPoint Presentation</vt:lpstr>
      <vt:lpstr>PowerPoint Presentation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DiGeorge Syndrome (DGS)</vt:lpstr>
      <vt:lpstr>DGS (cont)</vt:lpstr>
      <vt:lpstr>Case study</vt:lpstr>
      <vt:lpstr>PowerPoint Presentation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Severe Combined ID (SCID)</vt:lpstr>
      <vt:lpstr>SCID</vt:lpstr>
      <vt:lpstr>SCID (cont)</vt:lpstr>
      <vt:lpstr>SCID (cont)</vt:lpstr>
      <vt:lpstr>Case Report</vt:lpstr>
      <vt:lpstr>PowerPoint Presentation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Ataxia Telangiectasia/ Louis- Bar syndrome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Chronic Granulomatous Disease (CGD)</vt:lpstr>
      <vt:lpstr>CGD (cont)</vt:lpstr>
      <vt:lpstr>Case Study</vt:lpstr>
      <vt:lpstr>PowerPoint Presentation</vt:lpstr>
      <vt:lpstr>PowerPoint Presentation</vt:lpstr>
      <vt:lpstr>PowerPoint Presentation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Chronic Mucocutaneous Candidiasis</vt:lpstr>
      <vt:lpstr>Case study</vt:lpstr>
      <vt:lpstr>PowerPoint Presentation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Leukocyte Adhesion Defect (LAD)</vt:lpstr>
      <vt:lpstr>LAD (cont)</vt:lpstr>
      <vt:lpstr>Case study</vt:lpstr>
      <vt:lpstr>PowerPoint Presentation</vt:lpstr>
      <vt:lpstr>PowerPoint Presentation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Chediak Higashi Syndrome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Complement Deficiency</vt:lpstr>
      <vt:lpstr>Case study</vt:lpstr>
      <vt:lpstr>Question:  What diagnosis does this patient have?</vt:lpstr>
      <vt:lpstr>PowerPoint Presentation</vt:lpstr>
      <vt:lpstr>PowerPoint Presentation</vt:lpstr>
      <vt:lpstr>PowerPoint Presentation</vt:lpstr>
      <vt:lpstr>Question:  What diagnosis does this patient have?</vt:lpstr>
      <vt:lpstr>Wiskott Aldrich Syndrome (WAS)</vt:lpstr>
      <vt:lpstr>When to think about ID diagnosis?</vt:lpstr>
      <vt:lpstr>Physical Exam</vt:lpstr>
      <vt:lpstr>Laboratory Testing</vt:lpstr>
      <vt:lpstr>Laboratory Testing</vt:lpstr>
      <vt:lpstr>Laboratory Testing</vt:lpstr>
      <vt:lpstr>Treatment</vt:lpstr>
      <vt:lpstr>Treatment</vt:lpstr>
      <vt:lpstr>Treatment</vt:lpstr>
      <vt:lpstr>Treatment</vt:lpstr>
      <vt:lpstr>Thank You</vt:lpstr>
    </vt:vector>
  </TitlesOfParts>
  <Company>Miami Children's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 Gereige</dc:creator>
  <cp:lastModifiedBy>Gabriela Martinez</cp:lastModifiedBy>
  <cp:revision>55</cp:revision>
  <cp:lastPrinted>2024-05-17T00:12:10Z</cp:lastPrinted>
  <dcterms:created xsi:type="dcterms:W3CDTF">2016-03-31T16:11:22Z</dcterms:created>
  <dcterms:modified xsi:type="dcterms:W3CDTF">2024-05-17T00:12:45Z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2.0</vt:lpwstr>
  </property>
  <property fmtid="{D5CDD505-2E9C-101B-9397-08002B2CF9AE}" pid="3" name="IsExistingPresentation">
    <vt:lpwstr>Yes</vt:lpwstr>
  </property>
  <property fmtid="{D5CDD505-2E9C-101B-9397-08002B2CF9AE}" pid="4" name="PresentationID">
    <vt:lpwstr>50dd586f492c470d8cc829721fb216bc</vt:lpwstr>
  </property>
  <property fmtid="{D5CDD505-2E9C-101B-9397-08002B2CF9AE}" pid="5" name="SlidesCount">
    <vt:lpwstr>97</vt:lpwstr>
  </property>
</Properties>
</file>